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32"/>
  </p:notesMasterIdLst>
  <p:sldIdLst>
    <p:sldId id="636" r:id="rId2"/>
    <p:sldId id="1366" r:id="rId3"/>
    <p:sldId id="1299" r:id="rId4"/>
    <p:sldId id="1393" r:id="rId5"/>
    <p:sldId id="1367" r:id="rId6"/>
    <p:sldId id="1385" r:id="rId7"/>
    <p:sldId id="1394" r:id="rId8"/>
    <p:sldId id="1403" r:id="rId9"/>
    <p:sldId id="1404" r:id="rId10"/>
    <p:sldId id="1405" r:id="rId11"/>
    <p:sldId id="1406" r:id="rId12"/>
    <p:sldId id="1407" r:id="rId13"/>
    <p:sldId id="1408" r:id="rId14"/>
    <p:sldId id="1409" r:id="rId15"/>
    <p:sldId id="1410" r:id="rId16"/>
    <p:sldId id="1411" r:id="rId17"/>
    <p:sldId id="1412" r:id="rId18"/>
    <p:sldId id="1396" r:id="rId19"/>
    <p:sldId id="1413" r:id="rId20"/>
    <p:sldId id="1414" r:id="rId21"/>
    <p:sldId id="1416" r:id="rId22"/>
    <p:sldId id="1415" r:id="rId23"/>
    <p:sldId id="1417" r:id="rId24"/>
    <p:sldId id="1344" r:id="rId25"/>
    <p:sldId id="1397" r:id="rId26"/>
    <p:sldId id="1398" r:id="rId27"/>
    <p:sldId id="1399" r:id="rId28"/>
    <p:sldId id="1400" r:id="rId29"/>
    <p:sldId id="1401" r:id="rId30"/>
    <p:sldId id="1418"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25E6D6-8B7A-4CF7-9B2D-FF03A8EE8015}" v="418" dt="2025-06-27T14:59:37.7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AD25E6D6-8B7A-4CF7-9B2D-FF03A8EE8015}"/>
    <pc:docChg chg="custSel addSld delSld modSld sldOrd">
      <pc:chgData name="Ed Godfrey" userId="61aa7c48ee0e3db0" providerId="LiveId" clId="{AD25E6D6-8B7A-4CF7-9B2D-FF03A8EE8015}" dt="2025-06-27T14:59:39.828" v="725" actId="47"/>
      <pc:docMkLst>
        <pc:docMk/>
      </pc:docMkLst>
      <pc:sldChg chg="modSp mod">
        <pc:chgData name="Ed Godfrey" userId="61aa7c48ee0e3db0" providerId="LiveId" clId="{AD25E6D6-8B7A-4CF7-9B2D-FF03A8EE8015}" dt="2025-06-27T14:28:17.218" v="3" actId="20577"/>
        <pc:sldMkLst>
          <pc:docMk/>
          <pc:sldMk cId="286626818" sldId="636"/>
        </pc:sldMkLst>
        <pc:spChg chg="mod">
          <ac:chgData name="Ed Godfrey" userId="61aa7c48ee0e3db0" providerId="LiveId" clId="{AD25E6D6-8B7A-4CF7-9B2D-FF03A8EE8015}" dt="2025-06-27T14:28:13.850" v="1" actId="20577"/>
          <ac:spMkLst>
            <pc:docMk/>
            <pc:sldMk cId="286626818" sldId="636"/>
            <ac:spMk id="3" creationId="{1206BF46-F60A-B583-BE9A-98813DA83DD6}"/>
          </ac:spMkLst>
        </pc:spChg>
        <pc:spChg chg="mod">
          <ac:chgData name="Ed Godfrey" userId="61aa7c48ee0e3db0" providerId="LiveId" clId="{AD25E6D6-8B7A-4CF7-9B2D-FF03A8EE8015}" dt="2025-06-27T14:28:17.218" v="3" actId="20577"/>
          <ac:spMkLst>
            <pc:docMk/>
            <pc:sldMk cId="286626818" sldId="636"/>
            <ac:spMk id="4" creationId="{E81091B1-FFCB-0593-6511-1E1CB61C648D}"/>
          </ac:spMkLst>
        </pc:spChg>
      </pc:sldChg>
      <pc:sldChg chg="del ord">
        <pc:chgData name="Ed Godfrey" userId="61aa7c48ee0e3db0" providerId="LiveId" clId="{AD25E6D6-8B7A-4CF7-9B2D-FF03A8EE8015}" dt="2025-06-27T14:36:15.865" v="156" actId="2696"/>
        <pc:sldMkLst>
          <pc:docMk/>
          <pc:sldMk cId="93068664" sldId="1169"/>
        </pc:sldMkLst>
      </pc:sldChg>
      <pc:sldChg chg="ord">
        <pc:chgData name="Ed Godfrey" userId="61aa7c48ee0e3db0" providerId="LiveId" clId="{AD25E6D6-8B7A-4CF7-9B2D-FF03A8EE8015}" dt="2025-06-27T14:28:26.670" v="5"/>
        <pc:sldMkLst>
          <pc:docMk/>
          <pc:sldMk cId="1690934050" sldId="1299"/>
        </pc:sldMkLst>
      </pc:sldChg>
      <pc:sldChg chg="modSp mod">
        <pc:chgData name="Ed Godfrey" userId="61aa7c48ee0e3db0" providerId="LiveId" clId="{AD25E6D6-8B7A-4CF7-9B2D-FF03A8EE8015}" dt="2025-06-27T14:37:00.032" v="183" actId="20577"/>
        <pc:sldMkLst>
          <pc:docMk/>
          <pc:sldMk cId="2163520185" sldId="1367"/>
        </pc:sldMkLst>
        <pc:spChg chg="mod">
          <ac:chgData name="Ed Godfrey" userId="61aa7c48ee0e3db0" providerId="LiveId" clId="{AD25E6D6-8B7A-4CF7-9B2D-FF03A8EE8015}" dt="2025-06-27T14:36:52.989" v="166" actId="113"/>
          <ac:spMkLst>
            <pc:docMk/>
            <pc:sldMk cId="2163520185" sldId="1367"/>
            <ac:spMk id="3" creationId="{50C5845A-1FEA-B6B7-A015-8F574B2B660C}"/>
          </ac:spMkLst>
        </pc:spChg>
        <pc:spChg chg="mod">
          <ac:chgData name="Ed Godfrey" userId="61aa7c48ee0e3db0" providerId="LiveId" clId="{AD25E6D6-8B7A-4CF7-9B2D-FF03A8EE8015}" dt="2025-06-27T14:37:00.032" v="183" actId="20577"/>
          <ac:spMkLst>
            <pc:docMk/>
            <pc:sldMk cId="2163520185" sldId="1367"/>
            <ac:spMk id="6" creationId="{B1AA492F-7A6D-B7D4-EEBF-E1FA7EABA7B2}"/>
          </ac:spMkLst>
        </pc:spChg>
      </pc:sldChg>
      <pc:sldChg chg="modSp mod">
        <pc:chgData name="Ed Godfrey" userId="61aa7c48ee0e3db0" providerId="LiveId" clId="{AD25E6D6-8B7A-4CF7-9B2D-FF03A8EE8015}" dt="2025-06-27T14:37:33.218" v="200" actId="20577"/>
        <pc:sldMkLst>
          <pc:docMk/>
          <pc:sldMk cId="3233788010" sldId="1385"/>
        </pc:sldMkLst>
        <pc:spChg chg="mod">
          <ac:chgData name="Ed Godfrey" userId="61aa7c48ee0e3db0" providerId="LiveId" clId="{AD25E6D6-8B7A-4CF7-9B2D-FF03A8EE8015}" dt="2025-06-27T14:37:27.649" v="188" actId="255"/>
          <ac:spMkLst>
            <pc:docMk/>
            <pc:sldMk cId="3233788010" sldId="1385"/>
            <ac:spMk id="3" creationId="{53C3A2C3-FB6D-1F3A-CE78-64AB35FC9D42}"/>
          </ac:spMkLst>
        </pc:spChg>
        <pc:spChg chg="mod">
          <ac:chgData name="Ed Godfrey" userId="61aa7c48ee0e3db0" providerId="LiveId" clId="{AD25E6D6-8B7A-4CF7-9B2D-FF03A8EE8015}" dt="2025-06-27T14:37:33.218" v="200" actId="20577"/>
          <ac:spMkLst>
            <pc:docMk/>
            <pc:sldMk cId="3233788010" sldId="1385"/>
            <ac:spMk id="6" creationId="{917F98CE-6C9D-4975-3A9A-1D90D1C296F5}"/>
          </ac:spMkLst>
        </pc:spChg>
      </pc:sldChg>
      <pc:sldChg chg="del">
        <pc:chgData name="Ed Godfrey" userId="61aa7c48ee0e3db0" providerId="LiveId" clId="{AD25E6D6-8B7A-4CF7-9B2D-FF03A8EE8015}" dt="2025-06-27T14:48:43.344" v="494" actId="47"/>
        <pc:sldMkLst>
          <pc:docMk/>
          <pc:sldMk cId="2040394566" sldId="1386"/>
        </pc:sldMkLst>
      </pc:sldChg>
      <pc:sldChg chg="addSp delSp modSp ord modAnim">
        <pc:chgData name="Ed Godfrey" userId="61aa7c48ee0e3db0" providerId="LiveId" clId="{AD25E6D6-8B7A-4CF7-9B2D-FF03A8EE8015}" dt="2025-06-27T14:32:04.312" v="155"/>
        <pc:sldMkLst>
          <pc:docMk/>
          <pc:sldMk cId="3784119113" sldId="1393"/>
        </pc:sldMkLst>
        <pc:spChg chg="del mod">
          <ac:chgData name="Ed Godfrey" userId="61aa7c48ee0e3db0" providerId="LiveId" clId="{AD25E6D6-8B7A-4CF7-9B2D-FF03A8EE8015}" dt="2025-06-27T14:30:24.933" v="79" actId="21"/>
          <ac:spMkLst>
            <pc:docMk/>
            <pc:sldMk cId="3784119113" sldId="1393"/>
            <ac:spMk id="2" creationId="{0054C1F1-44C8-BDE4-F70E-D46CAD70E8E5}"/>
          </ac:spMkLst>
        </pc:spChg>
        <pc:spChg chg="mod">
          <ac:chgData name="Ed Godfrey" userId="61aa7c48ee0e3db0" providerId="LiveId" clId="{AD25E6D6-8B7A-4CF7-9B2D-FF03A8EE8015}" dt="2025-06-27T14:30:12.510" v="78" actId="113"/>
          <ac:spMkLst>
            <pc:docMk/>
            <pc:sldMk cId="3784119113" sldId="1393"/>
            <ac:spMk id="3" creationId="{CA104D7E-38BA-E4C9-1698-24AC7AFE5377}"/>
          </ac:spMkLst>
        </pc:spChg>
        <pc:spChg chg="add mod">
          <ac:chgData name="Ed Godfrey" userId="61aa7c48ee0e3db0" providerId="LiveId" clId="{AD25E6D6-8B7A-4CF7-9B2D-FF03A8EE8015}" dt="2025-06-27T14:31:52.008" v="131" actId="255"/>
          <ac:spMkLst>
            <pc:docMk/>
            <pc:sldMk cId="3784119113" sldId="1393"/>
            <ac:spMk id="4" creationId="{E9817BA9-EF25-6163-7A5F-E5E891FD7E35}"/>
          </ac:spMkLst>
        </pc:spChg>
      </pc:sldChg>
      <pc:sldChg chg="modSp mod">
        <pc:chgData name="Ed Godfrey" userId="61aa7c48ee0e3db0" providerId="LiveId" clId="{AD25E6D6-8B7A-4CF7-9B2D-FF03A8EE8015}" dt="2025-06-27T14:38:02.874" v="215" actId="20577"/>
        <pc:sldMkLst>
          <pc:docMk/>
          <pc:sldMk cId="3829260941" sldId="1394"/>
        </pc:sldMkLst>
        <pc:spChg chg="mod">
          <ac:chgData name="Ed Godfrey" userId="61aa7c48ee0e3db0" providerId="LiveId" clId="{AD25E6D6-8B7A-4CF7-9B2D-FF03A8EE8015}" dt="2025-06-27T14:37:58.447" v="205" actId="113"/>
          <ac:spMkLst>
            <pc:docMk/>
            <pc:sldMk cId="3829260941" sldId="1394"/>
            <ac:spMk id="3" creationId="{52D60C93-C5F9-9B7E-FA93-66559E0F398F}"/>
          </ac:spMkLst>
        </pc:spChg>
        <pc:spChg chg="mod">
          <ac:chgData name="Ed Godfrey" userId="61aa7c48ee0e3db0" providerId="LiveId" clId="{AD25E6D6-8B7A-4CF7-9B2D-FF03A8EE8015}" dt="2025-06-27T14:38:02.874" v="215" actId="20577"/>
          <ac:spMkLst>
            <pc:docMk/>
            <pc:sldMk cId="3829260941" sldId="1394"/>
            <ac:spMk id="6" creationId="{DDD94F1C-3229-9D83-13A9-FE3728D5584C}"/>
          </ac:spMkLst>
        </pc:spChg>
      </pc:sldChg>
      <pc:sldChg chg="del">
        <pc:chgData name="Ed Godfrey" userId="61aa7c48ee0e3db0" providerId="LiveId" clId="{AD25E6D6-8B7A-4CF7-9B2D-FF03A8EE8015}" dt="2025-06-27T14:48:42.080" v="493" actId="47"/>
        <pc:sldMkLst>
          <pc:docMk/>
          <pc:sldMk cId="2838932624" sldId="1395"/>
        </pc:sldMkLst>
      </pc:sldChg>
      <pc:sldChg chg="addSp modSp mod modAnim">
        <pc:chgData name="Ed Godfrey" userId="61aa7c48ee0e3db0" providerId="LiveId" clId="{AD25E6D6-8B7A-4CF7-9B2D-FF03A8EE8015}" dt="2025-06-27T14:50:24.745" v="587"/>
        <pc:sldMkLst>
          <pc:docMk/>
          <pc:sldMk cId="83617929" sldId="1396"/>
        </pc:sldMkLst>
        <pc:spChg chg="add mod">
          <ac:chgData name="Ed Godfrey" userId="61aa7c48ee0e3db0" providerId="LiveId" clId="{AD25E6D6-8B7A-4CF7-9B2D-FF03A8EE8015}" dt="2025-06-27T14:50:04.487" v="578" actId="20577"/>
          <ac:spMkLst>
            <pc:docMk/>
            <pc:sldMk cId="83617929" sldId="1396"/>
            <ac:spMk id="2" creationId="{5CB9E41D-8DD5-499B-FB4C-127D2591771F}"/>
          </ac:spMkLst>
        </pc:spChg>
        <pc:spChg chg="mod">
          <ac:chgData name="Ed Godfrey" userId="61aa7c48ee0e3db0" providerId="LiveId" clId="{AD25E6D6-8B7A-4CF7-9B2D-FF03A8EE8015}" dt="2025-06-27T14:49:28.544" v="521" actId="255"/>
          <ac:spMkLst>
            <pc:docMk/>
            <pc:sldMk cId="83617929" sldId="1396"/>
            <ac:spMk id="3" creationId="{50E64F4B-8BA6-A84D-31ED-8E678E08C75C}"/>
          </ac:spMkLst>
        </pc:spChg>
        <pc:spChg chg="mod">
          <ac:chgData name="Ed Godfrey" userId="61aa7c48ee0e3db0" providerId="LiveId" clId="{AD25E6D6-8B7A-4CF7-9B2D-FF03A8EE8015}" dt="2025-06-27T14:49:16.570" v="515" actId="20577"/>
          <ac:spMkLst>
            <pc:docMk/>
            <pc:sldMk cId="83617929" sldId="1396"/>
            <ac:spMk id="6" creationId="{FABDF103-8E5F-AC78-0971-996C14805B2C}"/>
          </ac:spMkLst>
        </pc:spChg>
      </pc:sldChg>
      <pc:sldChg chg="del">
        <pc:chgData name="Ed Godfrey" userId="61aa7c48ee0e3db0" providerId="LiveId" clId="{AD25E6D6-8B7A-4CF7-9B2D-FF03A8EE8015}" dt="2025-06-27T14:59:39.828" v="725" actId="47"/>
        <pc:sldMkLst>
          <pc:docMk/>
          <pc:sldMk cId="718943470" sldId="1402"/>
        </pc:sldMkLst>
      </pc:sldChg>
      <pc:sldChg chg="modSp add mod">
        <pc:chgData name="Ed Godfrey" userId="61aa7c48ee0e3db0" providerId="LiveId" clId="{AD25E6D6-8B7A-4CF7-9B2D-FF03A8EE8015}" dt="2025-06-27T14:38:40.935" v="242" actId="20577"/>
        <pc:sldMkLst>
          <pc:docMk/>
          <pc:sldMk cId="2511433202" sldId="1403"/>
        </pc:sldMkLst>
        <pc:spChg chg="mod">
          <ac:chgData name="Ed Godfrey" userId="61aa7c48ee0e3db0" providerId="LiveId" clId="{AD25E6D6-8B7A-4CF7-9B2D-FF03A8EE8015}" dt="2025-06-27T14:38:30.537" v="220" actId="255"/>
          <ac:spMkLst>
            <pc:docMk/>
            <pc:sldMk cId="2511433202" sldId="1403"/>
            <ac:spMk id="3" creationId="{51C466CD-ABD7-5E0A-80FD-2112A4A6D646}"/>
          </ac:spMkLst>
        </pc:spChg>
        <pc:spChg chg="mod">
          <ac:chgData name="Ed Godfrey" userId="61aa7c48ee0e3db0" providerId="LiveId" clId="{AD25E6D6-8B7A-4CF7-9B2D-FF03A8EE8015}" dt="2025-06-27T14:38:40.935" v="242" actId="20577"/>
          <ac:spMkLst>
            <pc:docMk/>
            <pc:sldMk cId="2511433202" sldId="1403"/>
            <ac:spMk id="6" creationId="{95644DE4-9316-3641-06CD-BB04F6D51204}"/>
          </ac:spMkLst>
        </pc:spChg>
      </pc:sldChg>
      <pc:sldChg chg="modSp add mod">
        <pc:chgData name="Ed Godfrey" userId="61aa7c48ee0e3db0" providerId="LiveId" clId="{AD25E6D6-8B7A-4CF7-9B2D-FF03A8EE8015}" dt="2025-06-27T14:39:11.070" v="259" actId="20577"/>
        <pc:sldMkLst>
          <pc:docMk/>
          <pc:sldMk cId="3470302492" sldId="1404"/>
        </pc:sldMkLst>
        <pc:spChg chg="mod">
          <ac:chgData name="Ed Godfrey" userId="61aa7c48ee0e3db0" providerId="LiveId" clId="{AD25E6D6-8B7A-4CF7-9B2D-FF03A8EE8015}" dt="2025-06-27T14:39:05.514" v="247" actId="255"/>
          <ac:spMkLst>
            <pc:docMk/>
            <pc:sldMk cId="3470302492" sldId="1404"/>
            <ac:spMk id="3" creationId="{6DAF2F50-D06C-C4DC-AD76-1DD3AD5B073A}"/>
          </ac:spMkLst>
        </pc:spChg>
        <pc:spChg chg="mod">
          <ac:chgData name="Ed Godfrey" userId="61aa7c48ee0e3db0" providerId="LiveId" clId="{AD25E6D6-8B7A-4CF7-9B2D-FF03A8EE8015}" dt="2025-06-27T14:39:11.070" v="259" actId="20577"/>
          <ac:spMkLst>
            <pc:docMk/>
            <pc:sldMk cId="3470302492" sldId="1404"/>
            <ac:spMk id="6" creationId="{84949CF7-6631-9F61-6297-581EF43C36FE}"/>
          </ac:spMkLst>
        </pc:spChg>
      </pc:sldChg>
      <pc:sldChg chg="modSp add mod">
        <pc:chgData name="Ed Godfrey" userId="61aa7c48ee0e3db0" providerId="LiveId" clId="{AD25E6D6-8B7A-4CF7-9B2D-FF03A8EE8015}" dt="2025-06-27T14:39:38.715" v="271" actId="6549"/>
        <pc:sldMkLst>
          <pc:docMk/>
          <pc:sldMk cId="3703467545" sldId="1405"/>
        </pc:sldMkLst>
        <pc:spChg chg="mod">
          <ac:chgData name="Ed Godfrey" userId="61aa7c48ee0e3db0" providerId="LiveId" clId="{AD25E6D6-8B7A-4CF7-9B2D-FF03A8EE8015}" dt="2025-06-27T14:39:34.851" v="264" actId="255"/>
          <ac:spMkLst>
            <pc:docMk/>
            <pc:sldMk cId="3703467545" sldId="1405"/>
            <ac:spMk id="3" creationId="{00220690-9749-334B-FC93-8A2C4A3DC67A}"/>
          </ac:spMkLst>
        </pc:spChg>
        <pc:spChg chg="mod">
          <ac:chgData name="Ed Godfrey" userId="61aa7c48ee0e3db0" providerId="LiveId" clId="{AD25E6D6-8B7A-4CF7-9B2D-FF03A8EE8015}" dt="2025-06-27T14:39:38.715" v="271" actId="6549"/>
          <ac:spMkLst>
            <pc:docMk/>
            <pc:sldMk cId="3703467545" sldId="1405"/>
            <ac:spMk id="6" creationId="{94FF89AD-C897-9AB5-CB4B-F0F1790097F0}"/>
          </ac:spMkLst>
        </pc:spChg>
      </pc:sldChg>
      <pc:sldChg chg="modSp add mod">
        <pc:chgData name="Ed Godfrey" userId="61aa7c48ee0e3db0" providerId="LiveId" clId="{AD25E6D6-8B7A-4CF7-9B2D-FF03A8EE8015}" dt="2025-06-27T14:40:02.281" v="276" actId="2711"/>
        <pc:sldMkLst>
          <pc:docMk/>
          <pc:sldMk cId="35319267" sldId="1406"/>
        </pc:sldMkLst>
        <pc:spChg chg="mod">
          <ac:chgData name="Ed Godfrey" userId="61aa7c48ee0e3db0" providerId="LiveId" clId="{AD25E6D6-8B7A-4CF7-9B2D-FF03A8EE8015}" dt="2025-06-27T14:40:02.281" v="276" actId="2711"/>
          <ac:spMkLst>
            <pc:docMk/>
            <pc:sldMk cId="35319267" sldId="1406"/>
            <ac:spMk id="3" creationId="{238550D2-5007-BD80-1219-4D13C4FC1A02}"/>
          </ac:spMkLst>
        </pc:spChg>
      </pc:sldChg>
      <pc:sldChg chg="addSp modSp add mod modAnim">
        <pc:chgData name="Ed Godfrey" userId="61aa7c48ee0e3db0" providerId="LiveId" clId="{AD25E6D6-8B7A-4CF7-9B2D-FF03A8EE8015}" dt="2025-06-27T14:41:53.627" v="366"/>
        <pc:sldMkLst>
          <pc:docMk/>
          <pc:sldMk cId="3018021902" sldId="1407"/>
        </pc:sldMkLst>
        <pc:spChg chg="add mod">
          <ac:chgData name="Ed Godfrey" userId="61aa7c48ee0e3db0" providerId="LiveId" clId="{AD25E6D6-8B7A-4CF7-9B2D-FF03A8EE8015}" dt="2025-06-27T14:41:08.700" v="358" actId="20577"/>
          <ac:spMkLst>
            <pc:docMk/>
            <pc:sldMk cId="3018021902" sldId="1407"/>
            <ac:spMk id="2" creationId="{6C059480-7C85-11F1-941E-42B9D84362FE}"/>
          </ac:spMkLst>
        </pc:spChg>
        <pc:spChg chg="mod">
          <ac:chgData name="Ed Godfrey" userId="61aa7c48ee0e3db0" providerId="LiveId" clId="{AD25E6D6-8B7A-4CF7-9B2D-FF03A8EE8015}" dt="2025-06-27T14:40:37.006" v="306" actId="20577"/>
          <ac:spMkLst>
            <pc:docMk/>
            <pc:sldMk cId="3018021902" sldId="1407"/>
            <ac:spMk id="3" creationId="{A92D0A41-4F2B-7267-6BF7-AB0A365FDD15}"/>
          </ac:spMkLst>
        </pc:spChg>
        <pc:spChg chg="mod">
          <ac:chgData name="Ed Godfrey" userId="61aa7c48ee0e3db0" providerId="LiveId" clId="{AD25E6D6-8B7A-4CF7-9B2D-FF03A8EE8015}" dt="2025-06-27T14:40:33.510" v="304" actId="20577"/>
          <ac:spMkLst>
            <pc:docMk/>
            <pc:sldMk cId="3018021902" sldId="1407"/>
            <ac:spMk id="6" creationId="{31545D65-3612-1BA9-B861-6841F990472E}"/>
          </ac:spMkLst>
        </pc:spChg>
      </pc:sldChg>
      <pc:sldChg chg="modSp add mod">
        <pc:chgData name="Ed Godfrey" userId="61aa7c48ee0e3db0" providerId="LiveId" clId="{AD25E6D6-8B7A-4CF7-9B2D-FF03A8EE8015}" dt="2025-06-27T14:42:43.565" v="384" actId="20577"/>
        <pc:sldMkLst>
          <pc:docMk/>
          <pc:sldMk cId="477563828" sldId="1408"/>
        </pc:sldMkLst>
        <pc:spChg chg="mod">
          <ac:chgData name="Ed Godfrey" userId="61aa7c48ee0e3db0" providerId="LiveId" clId="{AD25E6D6-8B7A-4CF7-9B2D-FF03A8EE8015}" dt="2025-06-27T14:42:38.033" v="374" actId="2711"/>
          <ac:spMkLst>
            <pc:docMk/>
            <pc:sldMk cId="477563828" sldId="1408"/>
            <ac:spMk id="3" creationId="{A5A50365-9E64-4AF9-EAAA-CF3984F24057}"/>
          </ac:spMkLst>
        </pc:spChg>
        <pc:spChg chg="mod">
          <ac:chgData name="Ed Godfrey" userId="61aa7c48ee0e3db0" providerId="LiveId" clId="{AD25E6D6-8B7A-4CF7-9B2D-FF03A8EE8015}" dt="2025-06-27T14:42:43.565" v="384" actId="20577"/>
          <ac:spMkLst>
            <pc:docMk/>
            <pc:sldMk cId="477563828" sldId="1408"/>
            <ac:spMk id="6" creationId="{2C82367D-2CA7-EF1B-2098-C1EAF5B6FEF7}"/>
          </ac:spMkLst>
        </pc:spChg>
      </pc:sldChg>
      <pc:sldChg chg="modSp add mod">
        <pc:chgData name="Ed Godfrey" userId="61aa7c48ee0e3db0" providerId="LiveId" clId="{AD25E6D6-8B7A-4CF7-9B2D-FF03A8EE8015}" dt="2025-06-27T14:43:15.635" v="405" actId="20577"/>
        <pc:sldMkLst>
          <pc:docMk/>
          <pc:sldMk cId="1383943299" sldId="1409"/>
        </pc:sldMkLst>
        <pc:spChg chg="mod">
          <ac:chgData name="Ed Godfrey" userId="61aa7c48ee0e3db0" providerId="LiveId" clId="{AD25E6D6-8B7A-4CF7-9B2D-FF03A8EE8015}" dt="2025-06-27T14:43:07.161" v="389" actId="255"/>
          <ac:spMkLst>
            <pc:docMk/>
            <pc:sldMk cId="1383943299" sldId="1409"/>
            <ac:spMk id="3" creationId="{DFCFD940-29D3-4816-1611-818F74BA8592}"/>
          </ac:spMkLst>
        </pc:spChg>
        <pc:spChg chg="mod">
          <ac:chgData name="Ed Godfrey" userId="61aa7c48ee0e3db0" providerId="LiveId" clId="{AD25E6D6-8B7A-4CF7-9B2D-FF03A8EE8015}" dt="2025-06-27T14:43:15.635" v="405" actId="20577"/>
          <ac:spMkLst>
            <pc:docMk/>
            <pc:sldMk cId="1383943299" sldId="1409"/>
            <ac:spMk id="6" creationId="{AFBAD382-E869-D497-863E-14BA8115E873}"/>
          </ac:spMkLst>
        </pc:spChg>
      </pc:sldChg>
      <pc:sldChg chg="modSp add mod">
        <pc:chgData name="Ed Godfrey" userId="61aa7c48ee0e3db0" providerId="LiveId" clId="{AD25E6D6-8B7A-4CF7-9B2D-FF03A8EE8015}" dt="2025-06-27T14:43:58.291" v="433" actId="313"/>
        <pc:sldMkLst>
          <pc:docMk/>
          <pc:sldMk cId="2694054663" sldId="1410"/>
        </pc:sldMkLst>
        <pc:spChg chg="mod">
          <ac:chgData name="Ed Godfrey" userId="61aa7c48ee0e3db0" providerId="LiveId" clId="{AD25E6D6-8B7A-4CF7-9B2D-FF03A8EE8015}" dt="2025-06-27T14:43:39.437" v="410" actId="113"/>
          <ac:spMkLst>
            <pc:docMk/>
            <pc:sldMk cId="2694054663" sldId="1410"/>
            <ac:spMk id="3" creationId="{1AB7F99A-8542-AF62-7B6C-D594E3CA7F69}"/>
          </ac:spMkLst>
        </pc:spChg>
        <pc:spChg chg="mod">
          <ac:chgData name="Ed Godfrey" userId="61aa7c48ee0e3db0" providerId="LiveId" clId="{AD25E6D6-8B7A-4CF7-9B2D-FF03A8EE8015}" dt="2025-06-27T14:43:58.291" v="433" actId="313"/>
          <ac:spMkLst>
            <pc:docMk/>
            <pc:sldMk cId="2694054663" sldId="1410"/>
            <ac:spMk id="6" creationId="{1D7A380D-731D-89F8-2DD8-D546283C2CDC}"/>
          </ac:spMkLst>
        </pc:spChg>
      </pc:sldChg>
      <pc:sldChg chg="modSp add modAnim">
        <pc:chgData name="Ed Godfrey" userId="61aa7c48ee0e3db0" providerId="LiveId" clId="{AD25E6D6-8B7A-4CF7-9B2D-FF03A8EE8015}" dt="2025-06-27T14:46:15.762" v="484"/>
        <pc:sldMkLst>
          <pc:docMk/>
          <pc:sldMk cId="392615489" sldId="1411"/>
        </pc:sldMkLst>
        <pc:spChg chg="mod">
          <ac:chgData name="Ed Godfrey" userId="61aa7c48ee0e3db0" providerId="LiveId" clId="{AD25E6D6-8B7A-4CF7-9B2D-FF03A8EE8015}" dt="2025-06-27T14:45:34.777" v="479" actId="5793"/>
          <ac:spMkLst>
            <pc:docMk/>
            <pc:sldMk cId="392615489" sldId="1411"/>
            <ac:spMk id="4" creationId="{548B0D6E-EAE8-360E-37DB-0DAAD25FEFA6}"/>
          </ac:spMkLst>
        </pc:spChg>
      </pc:sldChg>
      <pc:sldChg chg="modSp add mod">
        <pc:chgData name="Ed Godfrey" userId="61aa7c48ee0e3db0" providerId="LiveId" clId="{AD25E6D6-8B7A-4CF7-9B2D-FF03A8EE8015}" dt="2025-06-27T14:47:42.876" v="492" actId="20577"/>
        <pc:sldMkLst>
          <pc:docMk/>
          <pc:sldMk cId="2919040430" sldId="1412"/>
        </pc:sldMkLst>
        <pc:spChg chg="mod">
          <ac:chgData name="Ed Godfrey" userId="61aa7c48ee0e3db0" providerId="LiveId" clId="{AD25E6D6-8B7A-4CF7-9B2D-FF03A8EE8015}" dt="2025-06-27T14:47:37.693" v="489" actId="20577"/>
          <ac:spMkLst>
            <pc:docMk/>
            <pc:sldMk cId="2919040430" sldId="1412"/>
            <ac:spMk id="3" creationId="{1816C253-A840-E7B2-5940-3D32ED6E1171}"/>
          </ac:spMkLst>
        </pc:spChg>
        <pc:spChg chg="mod">
          <ac:chgData name="Ed Godfrey" userId="61aa7c48ee0e3db0" providerId="LiveId" clId="{AD25E6D6-8B7A-4CF7-9B2D-FF03A8EE8015}" dt="2025-06-27T14:47:42.876" v="492" actId="20577"/>
          <ac:spMkLst>
            <pc:docMk/>
            <pc:sldMk cId="2919040430" sldId="1412"/>
            <ac:spMk id="6" creationId="{E547C68C-6FA6-A04F-AECE-2279BCAF8009}"/>
          </ac:spMkLst>
        </pc:spChg>
      </pc:sldChg>
      <pc:sldChg chg="modSp add modAnim">
        <pc:chgData name="Ed Godfrey" userId="61aa7c48ee0e3db0" providerId="LiveId" clId="{AD25E6D6-8B7A-4CF7-9B2D-FF03A8EE8015}" dt="2025-06-27T14:52:32.129" v="629"/>
        <pc:sldMkLst>
          <pc:docMk/>
          <pc:sldMk cId="4214991364" sldId="1413"/>
        </pc:sldMkLst>
        <pc:spChg chg="mod">
          <ac:chgData name="Ed Godfrey" userId="61aa7c48ee0e3db0" providerId="LiveId" clId="{AD25E6D6-8B7A-4CF7-9B2D-FF03A8EE8015}" dt="2025-06-27T14:52:13.419" v="621" actId="20577"/>
          <ac:spMkLst>
            <pc:docMk/>
            <pc:sldMk cId="4214991364" sldId="1413"/>
            <ac:spMk id="4" creationId="{0FD575DC-2A3F-E88C-16CE-F4F531056408}"/>
          </ac:spMkLst>
        </pc:spChg>
      </pc:sldChg>
      <pc:sldChg chg="modSp add modAnim">
        <pc:chgData name="Ed Godfrey" userId="61aa7c48ee0e3db0" providerId="LiveId" clId="{AD25E6D6-8B7A-4CF7-9B2D-FF03A8EE8015}" dt="2025-06-27T14:54:58.779" v="672"/>
        <pc:sldMkLst>
          <pc:docMk/>
          <pc:sldMk cId="1913012581" sldId="1414"/>
        </pc:sldMkLst>
        <pc:spChg chg="mod">
          <ac:chgData name="Ed Godfrey" userId="61aa7c48ee0e3db0" providerId="LiveId" clId="{AD25E6D6-8B7A-4CF7-9B2D-FF03A8EE8015}" dt="2025-06-27T14:54:49.286" v="671" actId="5793"/>
          <ac:spMkLst>
            <pc:docMk/>
            <pc:sldMk cId="1913012581" sldId="1414"/>
            <ac:spMk id="4" creationId="{6C695B63-C2D6-D650-7699-E3F110539B4C}"/>
          </ac:spMkLst>
        </pc:spChg>
      </pc:sldChg>
      <pc:sldChg chg="modSp add mod">
        <pc:chgData name="Ed Godfrey" userId="61aa7c48ee0e3db0" providerId="LiveId" clId="{AD25E6D6-8B7A-4CF7-9B2D-FF03A8EE8015}" dt="2025-06-27T14:57:49.852" v="722" actId="20577"/>
        <pc:sldMkLst>
          <pc:docMk/>
          <pc:sldMk cId="521653311" sldId="1415"/>
        </pc:sldMkLst>
        <pc:spChg chg="mod">
          <ac:chgData name="Ed Godfrey" userId="61aa7c48ee0e3db0" providerId="LiveId" clId="{AD25E6D6-8B7A-4CF7-9B2D-FF03A8EE8015}" dt="2025-06-27T14:57:49.852" v="722" actId="20577"/>
          <ac:spMkLst>
            <pc:docMk/>
            <pc:sldMk cId="521653311" sldId="1415"/>
            <ac:spMk id="3" creationId="{A7D9A923-692D-44F9-54AA-748430A2F24D}"/>
          </ac:spMkLst>
        </pc:spChg>
        <pc:spChg chg="mod">
          <ac:chgData name="Ed Godfrey" userId="61aa7c48ee0e3db0" providerId="LiveId" clId="{AD25E6D6-8B7A-4CF7-9B2D-FF03A8EE8015}" dt="2025-06-27T14:57:24.209" v="715" actId="20577"/>
          <ac:spMkLst>
            <pc:docMk/>
            <pc:sldMk cId="521653311" sldId="1415"/>
            <ac:spMk id="6" creationId="{A90B6B01-DC6B-3220-9231-2EC8D7FCA967}"/>
          </ac:spMkLst>
        </pc:spChg>
      </pc:sldChg>
      <pc:sldChg chg="modSp add mod ord">
        <pc:chgData name="Ed Godfrey" userId="61aa7c48ee0e3db0" providerId="LiveId" clId="{AD25E6D6-8B7A-4CF7-9B2D-FF03A8EE8015}" dt="2025-06-27T14:56:50.032" v="693"/>
        <pc:sldMkLst>
          <pc:docMk/>
          <pc:sldMk cId="3453522180" sldId="1416"/>
        </pc:sldMkLst>
        <pc:spChg chg="mod">
          <ac:chgData name="Ed Godfrey" userId="61aa7c48ee0e3db0" providerId="LiveId" clId="{AD25E6D6-8B7A-4CF7-9B2D-FF03A8EE8015}" dt="2025-06-27T14:56:39.319" v="680" actId="255"/>
          <ac:spMkLst>
            <pc:docMk/>
            <pc:sldMk cId="3453522180" sldId="1416"/>
            <ac:spMk id="3" creationId="{793FED50-322E-BB07-8710-6CB34E4C4FE2}"/>
          </ac:spMkLst>
        </pc:spChg>
        <pc:spChg chg="mod">
          <ac:chgData name="Ed Godfrey" userId="61aa7c48ee0e3db0" providerId="LiveId" clId="{AD25E6D6-8B7A-4CF7-9B2D-FF03A8EE8015}" dt="2025-06-27T14:56:44.804" v="691" actId="20577"/>
          <ac:spMkLst>
            <pc:docMk/>
            <pc:sldMk cId="3453522180" sldId="1416"/>
            <ac:spMk id="6" creationId="{A737A865-6E61-86FA-54AE-2B8EEDC2EB59}"/>
          </ac:spMkLst>
        </pc:spChg>
      </pc:sldChg>
      <pc:sldChg chg="add">
        <pc:chgData name="Ed Godfrey" userId="61aa7c48ee0e3db0" providerId="LiveId" clId="{AD25E6D6-8B7A-4CF7-9B2D-FF03A8EE8015}" dt="2025-06-27T14:58:22.927" v="723"/>
        <pc:sldMkLst>
          <pc:docMk/>
          <pc:sldMk cId="1444002694" sldId="1417"/>
        </pc:sldMkLst>
      </pc:sldChg>
      <pc:sldChg chg="add">
        <pc:chgData name="Ed Godfrey" userId="61aa7c48ee0e3db0" providerId="LiveId" clId="{AD25E6D6-8B7A-4CF7-9B2D-FF03A8EE8015}" dt="2025-06-27T14:59:37.762" v="724"/>
        <pc:sldMkLst>
          <pc:docMk/>
          <pc:sldMk cId="950868129" sldId="141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6/27/2025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6/27/2025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6/27/2025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6/27/2025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6/27/2025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6/27/2025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6/27/2025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6/27/2025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6/27/2025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Weakness</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:26-27 (Part 3)</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June 29,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D3FDD3-73D4-ACB3-6418-236E2AF8F86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00220690-9749-334B-FC93-8A2C4A3DC67A}"/>
              </a:ext>
            </a:extLst>
          </p:cNvPr>
          <p:cNvSpPr txBox="1">
            <a:spLocks noChangeArrowheads="1"/>
          </p:cNvSpPr>
          <p:nvPr/>
        </p:nvSpPr>
        <p:spPr bwMode="auto">
          <a:xfrm>
            <a:off x="173038" y="801254"/>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who is the one who condemns? Christ Jesus is He who died, yes, rather who was raised, who is at the right hand of God, who also intercedes for us. </a:t>
            </a:r>
          </a:p>
        </p:txBody>
      </p:sp>
      <p:sp>
        <p:nvSpPr>
          <p:cNvPr id="6" name="TextBox 5">
            <a:extLst>
              <a:ext uri="{FF2B5EF4-FFF2-40B4-BE49-F238E27FC236}">
                <a16:creationId xmlns:a16="http://schemas.microsoft.com/office/drawing/2014/main" id="{94FF89AD-C897-9AB5-CB4B-F0F1790097F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8:34</a:t>
            </a:r>
          </a:p>
        </p:txBody>
      </p:sp>
    </p:spTree>
    <p:extLst>
      <p:ext uri="{BB962C8B-B14F-4D97-AF65-F5344CB8AC3E}">
        <p14:creationId xmlns:p14="http://schemas.microsoft.com/office/powerpoint/2010/main" val="3703467545"/>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8A2A2-B2DB-EEC9-0088-8AFE8D762AE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38550D2-5007-BD80-1219-4D13C4FC1A02}"/>
              </a:ext>
            </a:extLst>
          </p:cNvPr>
          <p:cNvSpPr txBox="1">
            <a:spLocks noChangeArrowheads="1"/>
          </p:cNvSpPr>
          <p:nvPr/>
        </p:nvSpPr>
        <p:spPr bwMode="auto">
          <a:xfrm>
            <a:off x="173038" y="801254"/>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for through Him [Jesus] we both have our access in one Spirit [Holy Spirit] </a:t>
            </a:r>
            <a:r>
              <a:rPr lang="en-US" sz="4800" b="0" u="sng"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to the Father</a:t>
            </a:r>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 </a:t>
            </a:r>
          </a:p>
        </p:txBody>
      </p:sp>
      <p:sp>
        <p:nvSpPr>
          <p:cNvPr id="6" name="TextBox 5">
            <a:extLst>
              <a:ext uri="{FF2B5EF4-FFF2-40B4-BE49-F238E27FC236}">
                <a16:creationId xmlns:a16="http://schemas.microsoft.com/office/drawing/2014/main" id="{1C502987-E511-5246-79B5-9A6A1DD79D3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8:26-27</a:t>
            </a:r>
          </a:p>
        </p:txBody>
      </p:sp>
    </p:spTree>
    <p:extLst>
      <p:ext uri="{BB962C8B-B14F-4D97-AF65-F5344CB8AC3E}">
        <p14:creationId xmlns:p14="http://schemas.microsoft.com/office/powerpoint/2010/main" val="35319267"/>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A9E01-768E-0BEF-344F-A6D6E2EE187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92D0A41-4F2B-7267-6BF7-AB0A365FDD15}"/>
              </a:ext>
            </a:extLst>
          </p:cNvPr>
          <p:cNvSpPr txBox="1">
            <a:spLocks noChangeArrowheads="1"/>
          </p:cNvSpPr>
          <p:nvPr/>
        </p:nvSpPr>
        <p:spPr bwMode="auto">
          <a:xfrm>
            <a:off x="173038" y="801254"/>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1 O Yahweh, You have searched me and known me. </a:t>
            </a:r>
          </a:p>
        </p:txBody>
      </p:sp>
      <p:sp>
        <p:nvSpPr>
          <p:cNvPr id="6" name="TextBox 5">
            <a:extLst>
              <a:ext uri="{FF2B5EF4-FFF2-40B4-BE49-F238E27FC236}">
                <a16:creationId xmlns:a16="http://schemas.microsoft.com/office/drawing/2014/main" id="{31545D65-3612-1BA9-B861-6841F990472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139:1; 23</a:t>
            </a:r>
          </a:p>
        </p:txBody>
      </p:sp>
      <p:sp>
        <p:nvSpPr>
          <p:cNvPr id="2" name="Text Box 3">
            <a:extLst>
              <a:ext uri="{FF2B5EF4-FFF2-40B4-BE49-F238E27FC236}">
                <a16:creationId xmlns:a16="http://schemas.microsoft.com/office/drawing/2014/main" id="{6C059480-7C85-11F1-941E-42B9D84362FE}"/>
              </a:ext>
            </a:extLst>
          </p:cNvPr>
          <p:cNvSpPr txBox="1">
            <a:spLocks noChangeArrowheads="1"/>
          </p:cNvSpPr>
          <p:nvPr/>
        </p:nvSpPr>
        <p:spPr bwMode="auto">
          <a:xfrm>
            <a:off x="147020" y="3139292"/>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23 Search me, O God, and know my heart; Try me and know my anxious thoughts; </a:t>
            </a:r>
          </a:p>
        </p:txBody>
      </p:sp>
    </p:spTree>
    <p:extLst>
      <p:ext uri="{BB962C8B-B14F-4D97-AF65-F5344CB8AC3E}">
        <p14:creationId xmlns:p14="http://schemas.microsoft.com/office/powerpoint/2010/main" val="30180219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775F3-7C25-16EE-03CD-69BF9504518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5A50365-9E64-4AF9-EAAA-CF3984F24057}"/>
              </a:ext>
            </a:extLst>
          </p:cNvPr>
          <p:cNvSpPr txBox="1">
            <a:spLocks noChangeArrowheads="1"/>
          </p:cNvSpPr>
          <p:nvPr/>
        </p:nvSpPr>
        <p:spPr bwMode="auto">
          <a:xfrm>
            <a:off x="173038" y="801254"/>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Examine me, O LORD, and try me; Test my mind and my heart. </a:t>
            </a:r>
          </a:p>
        </p:txBody>
      </p:sp>
      <p:sp>
        <p:nvSpPr>
          <p:cNvPr id="6" name="TextBox 5">
            <a:extLst>
              <a:ext uri="{FF2B5EF4-FFF2-40B4-BE49-F238E27FC236}">
                <a16:creationId xmlns:a16="http://schemas.microsoft.com/office/drawing/2014/main" id="{2C82367D-2CA7-EF1B-2098-C1EAF5B6FEF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26:2</a:t>
            </a:r>
          </a:p>
        </p:txBody>
      </p:sp>
    </p:spTree>
    <p:extLst>
      <p:ext uri="{BB962C8B-B14F-4D97-AF65-F5344CB8AC3E}">
        <p14:creationId xmlns:p14="http://schemas.microsoft.com/office/powerpoint/2010/main" val="477563828"/>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6562FE-F948-2ACF-5165-16BE2EABA22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FCFD940-29D3-4816-1611-818F74BA8592}"/>
              </a:ext>
            </a:extLst>
          </p:cNvPr>
          <p:cNvSpPr txBox="1">
            <a:spLocks noChangeArrowheads="1"/>
          </p:cNvSpPr>
          <p:nvPr/>
        </p:nvSpPr>
        <p:spPr bwMode="auto">
          <a:xfrm>
            <a:off x="173038" y="801254"/>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9 The heart is more deceitful than all else And is desperately sick; Who can understand it? 10 I, the LORD, search the heart, I test the mind, Even to give to each man according to his ways, According to the results of his deeds. </a:t>
            </a:r>
          </a:p>
        </p:txBody>
      </p:sp>
      <p:sp>
        <p:nvSpPr>
          <p:cNvPr id="6" name="TextBox 5">
            <a:extLst>
              <a:ext uri="{FF2B5EF4-FFF2-40B4-BE49-F238E27FC236}">
                <a16:creationId xmlns:a16="http://schemas.microsoft.com/office/drawing/2014/main" id="{AFBAD382-E869-D497-863E-14BA8115E873}"/>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Jeremiah 17:9-10</a:t>
            </a:r>
          </a:p>
        </p:txBody>
      </p:sp>
    </p:spTree>
    <p:extLst>
      <p:ext uri="{BB962C8B-B14F-4D97-AF65-F5344CB8AC3E}">
        <p14:creationId xmlns:p14="http://schemas.microsoft.com/office/powerpoint/2010/main" val="138394329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1C3955-B3C6-5906-6E9A-236D1630CD4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AB7F99A-8542-AF62-7B6C-D594E3CA7F69}"/>
              </a:ext>
            </a:extLst>
          </p:cNvPr>
          <p:cNvSpPr txBox="1">
            <a:spLocks noChangeArrowheads="1"/>
          </p:cNvSpPr>
          <p:nvPr/>
        </p:nvSpPr>
        <p:spPr bwMode="auto">
          <a:xfrm>
            <a:off x="173038" y="801254"/>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As for you, my son Solomon, know the God of your father, and serve Him with a whole heart and a willing mind; for </a:t>
            </a:r>
            <a:r>
              <a:rPr lang="en-US" sz="4800" b="0" u="sng"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the LORD searches all hearts</a:t>
            </a:r>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 and understands every intent of the thoughts. If you seek Him, He will let you find Him; but if you forsake Him, He will reject you forever. </a:t>
            </a:r>
          </a:p>
        </p:txBody>
      </p:sp>
      <p:sp>
        <p:nvSpPr>
          <p:cNvPr id="6" name="TextBox 5">
            <a:extLst>
              <a:ext uri="{FF2B5EF4-FFF2-40B4-BE49-F238E27FC236}">
                <a16:creationId xmlns:a16="http://schemas.microsoft.com/office/drawing/2014/main" id="{1D7A380D-731D-89F8-2DD8-D546283C2CD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Chronicles 28:9</a:t>
            </a:r>
          </a:p>
        </p:txBody>
      </p:sp>
    </p:spTree>
    <p:extLst>
      <p:ext uri="{BB962C8B-B14F-4D97-AF65-F5344CB8AC3E}">
        <p14:creationId xmlns:p14="http://schemas.microsoft.com/office/powerpoint/2010/main" val="2694054663"/>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5613E7-0B9B-FDB4-0503-8B950AE0F39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4E4EB8F-0E45-7399-F712-B41943D8649C}"/>
              </a:ext>
            </a:extLst>
          </p:cNvPr>
          <p:cNvSpPr txBox="1">
            <a:spLocks noChangeArrowheads="1"/>
          </p:cNvSpPr>
          <p:nvPr/>
        </p:nvSpPr>
        <p:spPr bwMode="auto">
          <a:xfrm>
            <a:off x="158496" y="898767"/>
            <a:ext cx="118056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b="0" i="0" dirty="0">
                <a:solidFill>
                  <a:schemeClr val="tx1"/>
                </a:solidFill>
                <a:latin typeface="Arial" panose="020B0604020202020204" pitchFamily="34" charset="0"/>
              </a:rPr>
              <a:t>Our human infirmity </a:t>
            </a:r>
            <a:r>
              <a:rPr lang="en-US" sz="3600" b="0" i="0" baseline="30000" dirty="0">
                <a:solidFill>
                  <a:schemeClr val="tx1"/>
                </a:solidFill>
                <a:latin typeface="Arial" panose="020B0604020202020204" pitchFamily="34" charset="0"/>
              </a:rPr>
              <a:t>(8:26a)</a:t>
            </a:r>
          </a:p>
          <a:p>
            <a:pPr marL="857250" lvl="0" indent="-857250">
              <a:buFont typeface="+mj-lt"/>
              <a:buAutoNum type="romanUcPeriod"/>
            </a:pPr>
            <a:r>
              <a:rPr lang="en-US" sz="3600" b="0" i="0" dirty="0">
                <a:solidFill>
                  <a:schemeClr val="tx1"/>
                </a:solidFill>
                <a:latin typeface="Arial" panose="020B0604020202020204" pitchFamily="34" charset="0"/>
              </a:rPr>
              <a:t>The Spirit’s intercession </a:t>
            </a:r>
            <a:r>
              <a:rPr lang="en-US" sz="3600" b="0" i="0" baseline="30000" dirty="0">
                <a:solidFill>
                  <a:schemeClr val="tx1"/>
                </a:solidFill>
                <a:latin typeface="Arial" panose="020B0604020202020204" pitchFamily="34" charset="0"/>
              </a:rPr>
              <a:t>(8:26-27)</a:t>
            </a:r>
          </a:p>
          <a:p>
            <a:pPr marL="857250" lvl="0" indent="-857250">
              <a:buFont typeface="+mj-lt"/>
              <a:buAutoNum type="romanUcPeriod"/>
            </a:pPr>
            <a:r>
              <a:rPr lang="en-US" sz="3600" i="0" dirty="0">
                <a:solidFill>
                  <a:schemeClr val="tx1"/>
                </a:solidFill>
                <a:latin typeface="Arial" panose="020B0604020202020204" pitchFamily="34" charset="0"/>
              </a:rPr>
              <a:t>The Father’s investigation </a:t>
            </a:r>
            <a:r>
              <a:rPr lang="en-US" sz="3600" i="0" baseline="30000" dirty="0">
                <a:solidFill>
                  <a:schemeClr val="tx1"/>
                </a:solidFill>
                <a:latin typeface="Arial" panose="020B0604020202020204" pitchFamily="34" charset="0"/>
              </a:rPr>
              <a:t>(8:27)</a:t>
            </a:r>
          </a:p>
        </p:txBody>
      </p:sp>
      <p:sp>
        <p:nvSpPr>
          <p:cNvPr id="6" name="TextBox 5">
            <a:extLst>
              <a:ext uri="{FF2B5EF4-FFF2-40B4-BE49-F238E27FC236}">
                <a16:creationId xmlns:a16="http://schemas.microsoft.com/office/drawing/2014/main" id="{8466811B-2E74-7A03-D4ED-F76528D4005E}"/>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Weakness </a:t>
            </a:r>
            <a:r>
              <a:rPr lang="en-US" sz="2800" dirty="0">
                <a:latin typeface="Arial" panose="020B0604020202020204" pitchFamily="34" charset="0"/>
                <a:cs typeface="Arial" panose="020B0604020202020204" pitchFamily="34" charset="0"/>
              </a:rPr>
              <a:t>(Romans 8:26-27)</a:t>
            </a:r>
          </a:p>
        </p:txBody>
      </p:sp>
      <p:sp>
        <p:nvSpPr>
          <p:cNvPr id="4" name="Text Box 3">
            <a:extLst>
              <a:ext uri="{FF2B5EF4-FFF2-40B4-BE49-F238E27FC236}">
                <a16:creationId xmlns:a16="http://schemas.microsoft.com/office/drawing/2014/main" id="{548B0D6E-EAE8-360E-37DB-0DAAD25FEFA6}"/>
              </a:ext>
            </a:extLst>
          </p:cNvPr>
          <p:cNvSpPr txBox="1">
            <a:spLocks noChangeArrowheads="1"/>
          </p:cNvSpPr>
          <p:nvPr/>
        </p:nvSpPr>
        <p:spPr bwMode="auto">
          <a:xfrm>
            <a:off x="1103970" y="2674653"/>
            <a:ext cx="1087466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indent="-514350">
              <a:buAutoNum type="alphaUcPeriod"/>
            </a:pPr>
            <a:r>
              <a:rPr lang="en-US" b="0" i="0" dirty="0">
                <a:solidFill>
                  <a:schemeClr val="tx1">
                    <a:lumMod val="95000"/>
                  </a:schemeClr>
                </a:solidFill>
                <a:latin typeface="Arial" panose="020B0604020202020204" pitchFamily="34" charset="0"/>
                <a:ea typeface="Calibri" panose="020F0502020204030204" pitchFamily="34" charset="0"/>
              </a:rPr>
              <a:t>An assuring action</a:t>
            </a:r>
          </a:p>
          <a:p>
            <a:r>
              <a:rPr lang="en-US" sz="2800" b="0" i="0" dirty="0">
                <a:solidFill>
                  <a:schemeClr val="tx1">
                    <a:lumMod val="95000"/>
                  </a:schemeClr>
                </a:solidFill>
                <a:latin typeface="Arial" panose="020B0604020202020204" pitchFamily="34" charset="0"/>
                <a:ea typeface="Calibri" panose="020F0502020204030204" pitchFamily="34" charset="0"/>
                <a:cs typeface="Calibri" panose="020F0502020204030204" pitchFamily="34" charset="0"/>
              </a:rPr>
              <a:t>	…</a:t>
            </a:r>
            <a:r>
              <a:rPr lang="en-US" sz="2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and He who searches the hearts…</a:t>
            </a:r>
          </a:p>
        </p:txBody>
      </p:sp>
    </p:spTree>
    <p:extLst>
      <p:ext uri="{BB962C8B-B14F-4D97-AF65-F5344CB8AC3E}">
        <p14:creationId xmlns:p14="http://schemas.microsoft.com/office/powerpoint/2010/main" val="39261548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250"/>
                                        <p:tgtEl>
                                          <p:spTgt spid="4">
                                            <p:txEl>
                                              <p:pRg st="0" end="0"/>
                                            </p:txEl>
                                          </p:spTgt>
                                        </p:tgtEl>
                                      </p:cBhvr>
                                    </p:animEffect>
                                  </p:childTnLst>
                                </p:cTn>
                              </p:par>
                            </p:childTnLst>
                          </p:cTn>
                        </p:par>
                        <p:par>
                          <p:cTn id="8" fill="hold">
                            <p:stCondLst>
                              <p:cond delay="2750"/>
                            </p:stCondLst>
                            <p:childTnLst>
                              <p:par>
                                <p:cTn id="9" presetID="10" presetClass="entr" presetSubtype="0"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fade">
                                      <p:cBhvr>
                                        <p:cTn id="11" dur="225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638EB8-CBB6-64ED-4487-842132EEBA2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816C253-A840-E7B2-5940-3D32ED6E1171}"/>
              </a:ext>
            </a:extLst>
          </p:cNvPr>
          <p:cNvSpPr txBox="1">
            <a:spLocks noChangeArrowheads="1"/>
          </p:cNvSpPr>
          <p:nvPr/>
        </p:nvSpPr>
        <p:spPr bwMode="auto">
          <a:xfrm>
            <a:off x="173038" y="801254"/>
            <a:ext cx="11805602" cy="2241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and He who searches the hearts knows what the mind of the Spirit is, because He intercedes for the saints according to the will of God. </a:t>
            </a: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E547C68C-6FA6-A04F-AECE-2279BCAF800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8:27</a:t>
            </a:r>
          </a:p>
        </p:txBody>
      </p:sp>
    </p:spTree>
    <p:extLst>
      <p:ext uri="{BB962C8B-B14F-4D97-AF65-F5344CB8AC3E}">
        <p14:creationId xmlns:p14="http://schemas.microsoft.com/office/powerpoint/2010/main" val="2919040430"/>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7749A-CA24-1C28-A775-86D6F1B24BE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0E64F4B-8BA6-A84D-31ED-8E678E08C75C}"/>
              </a:ext>
            </a:extLst>
          </p:cNvPr>
          <p:cNvSpPr txBox="1">
            <a:spLocks noChangeArrowheads="1"/>
          </p:cNvSpPr>
          <p:nvPr/>
        </p:nvSpPr>
        <p:spPr bwMode="auto">
          <a:xfrm>
            <a:off x="173038" y="801254"/>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42:1 As the deer pants for the water brooks, So my soul pants for You, O God. </a:t>
            </a:r>
          </a:p>
        </p:txBody>
      </p:sp>
      <p:sp>
        <p:nvSpPr>
          <p:cNvPr id="6" name="TextBox 5">
            <a:extLst>
              <a:ext uri="{FF2B5EF4-FFF2-40B4-BE49-F238E27FC236}">
                <a16:creationId xmlns:a16="http://schemas.microsoft.com/office/drawing/2014/main" id="{FABDF103-8E5F-AC78-0971-996C14805B2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42:1; 63:1</a:t>
            </a:r>
          </a:p>
        </p:txBody>
      </p:sp>
      <p:sp>
        <p:nvSpPr>
          <p:cNvPr id="2" name="Text Box 3">
            <a:extLst>
              <a:ext uri="{FF2B5EF4-FFF2-40B4-BE49-F238E27FC236}">
                <a16:creationId xmlns:a16="http://schemas.microsoft.com/office/drawing/2014/main" id="{5CB9E41D-8DD5-499B-FB4C-127D2591771F}"/>
              </a:ext>
            </a:extLst>
          </p:cNvPr>
          <p:cNvSpPr txBox="1">
            <a:spLocks noChangeArrowheads="1"/>
          </p:cNvSpPr>
          <p:nvPr/>
        </p:nvSpPr>
        <p:spPr bwMode="auto">
          <a:xfrm>
            <a:off x="147020" y="2949721"/>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63:1 O God, You are my God; I shall seek You earnestly; My soul thirsts for You, my flesh yearns for You, In a dry and weary land where there is no water. </a:t>
            </a:r>
          </a:p>
        </p:txBody>
      </p:sp>
    </p:spTree>
    <p:extLst>
      <p:ext uri="{BB962C8B-B14F-4D97-AF65-F5344CB8AC3E}">
        <p14:creationId xmlns:p14="http://schemas.microsoft.com/office/powerpoint/2010/main" val="8361792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DD64DB-7EB5-3E0D-C39B-06C1745A02D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73DDA19-7F9B-6C5B-A53A-61841A7F9547}"/>
              </a:ext>
            </a:extLst>
          </p:cNvPr>
          <p:cNvSpPr txBox="1">
            <a:spLocks noChangeArrowheads="1"/>
          </p:cNvSpPr>
          <p:nvPr/>
        </p:nvSpPr>
        <p:spPr bwMode="auto">
          <a:xfrm>
            <a:off x="158496" y="898767"/>
            <a:ext cx="118056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b="0" i="0" dirty="0">
                <a:solidFill>
                  <a:schemeClr val="tx1"/>
                </a:solidFill>
                <a:latin typeface="Arial" panose="020B0604020202020204" pitchFamily="34" charset="0"/>
              </a:rPr>
              <a:t>Our human infirmity </a:t>
            </a:r>
            <a:r>
              <a:rPr lang="en-US" sz="3600" b="0" i="0" baseline="30000" dirty="0">
                <a:solidFill>
                  <a:schemeClr val="tx1"/>
                </a:solidFill>
                <a:latin typeface="Arial" panose="020B0604020202020204" pitchFamily="34" charset="0"/>
              </a:rPr>
              <a:t>(8:26a)</a:t>
            </a:r>
          </a:p>
          <a:p>
            <a:pPr marL="857250" lvl="0" indent="-857250">
              <a:buFont typeface="+mj-lt"/>
              <a:buAutoNum type="romanUcPeriod"/>
            </a:pPr>
            <a:r>
              <a:rPr lang="en-US" sz="3600" b="0" i="0" dirty="0">
                <a:solidFill>
                  <a:schemeClr val="tx1"/>
                </a:solidFill>
                <a:latin typeface="Arial" panose="020B0604020202020204" pitchFamily="34" charset="0"/>
              </a:rPr>
              <a:t>The Spirit’s intercession </a:t>
            </a:r>
            <a:r>
              <a:rPr lang="en-US" sz="3600" b="0" i="0" baseline="30000" dirty="0">
                <a:solidFill>
                  <a:schemeClr val="tx1"/>
                </a:solidFill>
                <a:latin typeface="Arial" panose="020B0604020202020204" pitchFamily="34" charset="0"/>
              </a:rPr>
              <a:t>(8:26-27)</a:t>
            </a:r>
          </a:p>
          <a:p>
            <a:pPr marL="857250" lvl="0" indent="-857250">
              <a:buFont typeface="+mj-lt"/>
              <a:buAutoNum type="romanUcPeriod"/>
            </a:pPr>
            <a:r>
              <a:rPr lang="en-US" sz="3600" i="0" dirty="0">
                <a:solidFill>
                  <a:schemeClr val="tx1"/>
                </a:solidFill>
                <a:latin typeface="Arial" panose="020B0604020202020204" pitchFamily="34" charset="0"/>
              </a:rPr>
              <a:t>The Father’s investigation </a:t>
            </a:r>
            <a:r>
              <a:rPr lang="en-US" sz="3600" i="0" baseline="30000" dirty="0">
                <a:solidFill>
                  <a:schemeClr val="tx1"/>
                </a:solidFill>
                <a:latin typeface="Arial" panose="020B0604020202020204" pitchFamily="34" charset="0"/>
              </a:rPr>
              <a:t>(8:27)</a:t>
            </a:r>
          </a:p>
        </p:txBody>
      </p:sp>
      <p:sp>
        <p:nvSpPr>
          <p:cNvPr id="6" name="TextBox 5">
            <a:extLst>
              <a:ext uri="{FF2B5EF4-FFF2-40B4-BE49-F238E27FC236}">
                <a16:creationId xmlns:a16="http://schemas.microsoft.com/office/drawing/2014/main" id="{B7E67E50-3982-0606-2EFC-C00A5C7058B3}"/>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Weakness </a:t>
            </a:r>
            <a:r>
              <a:rPr lang="en-US" sz="2800" dirty="0">
                <a:latin typeface="Arial" panose="020B0604020202020204" pitchFamily="34" charset="0"/>
                <a:cs typeface="Arial" panose="020B0604020202020204" pitchFamily="34" charset="0"/>
              </a:rPr>
              <a:t>(Romans 8:26-27)</a:t>
            </a:r>
          </a:p>
        </p:txBody>
      </p:sp>
      <p:sp>
        <p:nvSpPr>
          <p:cNvPr id="4" name="Text Box 3">
            <a:extLst>
              <a:ext uri="{FF2B5EF4-FFF2-40B4-BE49-F238E27FC236}">
                <a16:creationId xmlns:a16="http://schemas.microsoft.com/office/drawing/2014/main" id="{0FD575DC-2A3F-E88C-16CE-F4F531056408}"/>
              </a:ext>
            </a:extLst>
          </p:cNvPr>
          <p:cNvSpPr txBox="1">
            <a:spLocks noChangeArrowheads="1"/>
          </p:cNvSpPr>
          <p:nvPr/>
        </p:nvSpPr>
        <p:spPr bwMode="auto">
          <a:xfrm>
            <a:off x="1103970" y="2674653"/>
            <a:ext cx="10874669"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indent="-514350">
              <a:buAutoNum type="alphaUcPeriod"/>
            </a:pPr>
            <a:r>
              <a:rPr lang="en-US" b="0" i="0" dirty="0">
                <a:solidFill>
                  <a:schemeClr val="tx1">
                    <a:lumMod val="95000"/>
                  </a:schemeClr>
                </a:solidFill>
                <a:latin typeface="Arial" panose="020B0604020202020204" pitchFamily="34" charset="0"/>
                <a:ea typeface="Calibri" panose="020F0502020204030204" pitchFamily="34" charset="0"/>
              </a:rPr>
              <a:t>An assuring action</a:t>
            </a:r>
          </a:p>
          <a:p>
            <a:pPr marL="514350" indent="-514350">
              <a:buAutoNum type="alphaUcPeriod"/>
            </a:pPr>
            <a:r>
              <a:rPr lang="en-US" b="0" i="0" dirty="0">
                <a:solidFill>
                  <a:schemeClr val="tx1">
                    <a:lumMod val="95000"/>
                  </a:schemeClr>
                </a:solidFill>
                <a:latin typeface="Arial" panose="020B0604020202020204" pitchFamily="34" charset="0"/>
                <a:ea typeface="Calibri" panose="020F0502020204030204" pitchFamily="34" charset="0"/>
              </a:rPr>
              <a:t>An accurate knowledge</a:t>
            </a:r>
          </a:p>
          <a:p>
            <a:r>
              <a:rPr lang="en-US" sz="2800" b="0" i="0" dirty="0">
                <a:solidFill>
                  <a:schemeClr val="tx1">
                    <a:lumMod val="95000"/>
                  </a:schemeClr>
                </a:solidFill>
                <a:latin typeface="Arial" panose="020B0604020202020204" pitchFamily="34" charset="0"/>
                <a:ea typeface="Calibri" panose="020F0502020204030204" pitchFamily="34" charset="0"/>
                <a:cs typeface="Calibri" panose="020F0502020204030204" pitchFamily="34" charset="0"/>
              </a:rPr>
              <a:t>	</a:t>
            </a:r>
            <a:r>
              <a:rPr lang="en-US" sz="2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and He who searches the hearts </a:t>
            </a:r>
            <a:r>
              <a:rPr lang="en-US" sz="2800" u="sng"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knows</a:t>
            </a:r>
            <a:r>
              <a:rPr lang="en-US" sz="2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 what the mind of the Spirit is</a:t>
            </a:r>
          </a:p>
        </p:txBody>
      </p:sp>
    </p:spTree>
    <p:extLst>
      <p:ext uri="{BB962C8B-B14F-4D97-AF65-F5344CB8AC3E}">
        <p14:creationId xmlns:p14="http://schemas.microsoft.com/office/powerpoint/2010/main" val="42149913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2250"/>
                                        <p:tgtEl>
                                          <p:spTgt spid="4">
                                            <p:txEl>
                                              <p:pRg st="1" end="1"/>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4">
                                            <p:txEl>
                                              <p:pRg st="2" end="2"/>
                                            </p:txEl>
                                          </p:spTgt>
                                        </p:tgtEl>
                                        <p:attrNameLst>
                                          <p:attrName>style.visibility</p:attrName>
                                        </p:attrNameLst>
                                      </p:cBhvr>
                                      <p:to>
                                        <p:strVal val="visible"/>
                                      </p:to>
                                    </p:set>
                                    <p:animEffect transition="in" filter="fade">
                                      <p:cBhvr>
                                        <p:cTn id="11" dur="225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9BA0C-C48C-BFD5-4F03-8627C9EF43A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54AEBB3-90F9-5FAA-7504-8EF00651D0D4}"/>
              </a:ext>
            </a:extLst>
          </p:cNvPr>
          <p:cNvSpPr txBox="1">
            <a:spLocks noChangeArrowheads="1"/>
          </p:cNvSpPr>
          <p:nvPr/>
        </p:nvSpPr>
        <p:spPr bwMode="auto">
          <a:xfrm>
            <a:off x="173038" y="801254"/>
            <a:ext cx="11805602" cy="510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26 In the same way the Spirit also helps our weakness; for we do not know how to pray as we should, but the Spirit Himself intercedes for us with groanings too deep for words; 27 and He who searches the hearts knows what the mind of the Spirit is, because He intercedes for the saints according to the will of God. </a:t>
            </a: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3A90D0-E6BF-FBD7-3267-BAAD9A99440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8:26-27</a:t>
            </a:r>
          </a:p>
        </p:txBody>
      </p:sp>
    </p:spTree>
    <p:extLst>
      <p:ext uri="{BB962C8B-B14F-4D97-AF65-F5344CB8AC3E}">
        <p14:creationId xmlns:p14="http://schemas.microsoft.com/office/powerpoint/2010/main" val="1731925197"/>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1CCDF-F58F-FC64-88A2-2A54CD862A0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0F5C8BD-7B0D-6529-0544-184BF15508DB}"/>
              </a:ext>
            </a:extLst>
          </p:cNvPr>
          <p:cNvSpPr txBox="1">
            <a:spLocks noChangeArrowheads="1"/>
          </p:cNvSpPr>
          <p:nvPr/>
        </p:nvSpPr>
        <p:spPr bwMode="auto">
          <a:xfrm>
            <a:off x="158496" y="898767"/>
            <a:ext cx="118056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b="0" i="0" dirty="0">
                <a:solidFill>
                  <a:schemeClr val="tx1"/>
                </a:solidFill>
                <a:latin typeface="Arial" panose="020B0604020202020204" pitchFamily="34" charset="0"/>
              </a:rPr>
              <a:t>Our human infirmity </a:t>
            </a:r>
            <a:r>
              <a:rPr lang="en-US" sz="3600" b="0" i="0" baseline="30000" dirty="0">
                <a:solidFill>
                  <a:schemeClr val="tx1"/>
                </a:solidFill>
                <a:latin typeface="Arial" panose="020B0604020202020204" pitchFamily="34" charset="0"/>
              </a:rPr>
              <a:t>(8:26a)</a:t>
            </a:r>
          </a:p>
          <a:p>
            <a:pPr marL="857250" lvl="0" indent="-857250">
              <a:buFont typeface="+mj-lt"/>
              <a:buAutoNum type="romanUcPeriod"/>
            </a:pPr>
            <a:r>
              <a:rPr lang="en-US" sz="3600" b="0" i="0" dirty="0">
                <a:solidFill>
                  <a:schemeClr val="tx1"/>
                </a:solidFill>
                <a:latin typeface="Arial" panose="020B0604020202020204" pitchFamily="34" charset="0"/>
              </a:rPr>
              <a:t>The Spirit’s intercession </a:t>
            </a:r>
            <a:r>
              <a:rPr lang="en-US" sz="3600" b="0" i="0" baseline="30000" dirty="0">
                <a:solidFill>
                  <a:schemeClr val="tx1"/>
                </a:solidFill>
                <a:latin typeface="Arial" panose="020B0604020202020204" pitchFamily="34" charset="0"/>
              </a:rPr>
              <a:t>(8:26-27)</a:t>
            </a:r>
          </a:p>
          <a:p>
            <a:pPr marL="857250" lvl="0" indent="-857250">
              <a:buFont typeface="+mj-lt"/>
              <a:buAutoNum type="romanUcPeriod"/>
            </a:pPr>
            <a:r>
              <a:rPr lang="en-US" sz="3600" i="0" dirty="0">
                <a:solidFill>
                  <a:schemeClr val="tx1"/>
                </a:solidFill>
                <a:latin typeface="Arial" panose="020B0604020202020204" pitchFamily="34" charset="0"/>
              </a:rPr>
              <a:t>The Father’s investigation </a:t>
            </a:r>
            <a:r>
              <a:rPr lang="en-US" sz="3600" i="0" baseline="30000" dirty="0">
                <a:solidFill>
                  <a:schemeClr val="tx1"/>
                </a:solidFill>
                <a:latin typeface="Arial" panose="020B0604020202020204" pitchFamily="34" charset="0"/>
              </a:rPr>
              <a:t>(8:27)</a:t>
            </a:r>
          </a:p>
        </p:txBody>
      </p:sp>
      <p:sp>
        <p:nvSpPr>
          <p:cNvPr id="6" name="TextBox 5">
            <a:extLst>
              <a:ext uri="{FF2B5EF4-FFF2-40B4-BE49-F238E27FC236}">
                <a16:creationId xmlns:a16="http://schemas.microsoft.com/office/drawing/2014/main" id="{0B2ABBFC-A2FA-BEB6-758E-D157AB8F8EFC}"/>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Weakness </a:t>
            </a:r>
            <a:r>
              <a:rPr lang="en-US" sz="2800" dirty="0">
                <a:latin typeface="Arial" panose="020B0604020202020204" pitchFamily="34" charset="0"/>
                <a:cs typeface="Arial" panose="020B0604020202020204" pitchFamily="34" charset="0"/>
              </a:rPr>
              <a:t>(Romans 8:26-27)</a:t>
            </a:r>
          </a:p>
        </p:txBody>
      </p:sp>
      <p:sp>
        <p:nvSpPr>
          <p:cNvPr id="4" name="Text Box 3">
            <a:extLst>
              <a:ext uri="{FF2B5EF4-FFF2-40B4-BE49-F238E27FC236}">
                <a16:creationId xmlns:a16="http://schemas.microsoft.com/office/drawing/2014/main" id="{6C695B63-C2D6-D650-7699-E3F110539B4C}"/>
              </a:ext>
            </a:extLst>
          </p:cNvPr>
          <p:cNvSpPr txBox="1">
            <a:spLocks noChangeArrowheads="1"/>
          </p:cNvSpPr>
          <p:nvPr/>
        </p:nvSpPr>
        <p:spPr bwMode="auto">
          <a:xfrm>
            <a:off x="1103970" y="2674653"/>
            <a:ext cx="10874669"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14350" indent="-514350">
              <a:buAutoNum type="alphaUcPeriod"/>
            </a:pPr>
            <a:r>
              <a:rPr lang="en-US" b="0" i="0" dirty="0">
                <a:solidFill>
                  <a:schemeClr val="tx1">
                    <a:lumMod val="95000"/>
                  </a:schemeClr>
                </a:solidFill>
                <a:latin typeface="Arial" panose="020B0604020202020204" pitchFamily="34" charset="0"/>
                <a:ea typeface="Calibri" panose="020F0502020204030204" pitchFamily="34" charset="0"/>
              </a:rPr>
              <a:t>An assuring action</a:t>
            </a:r>
          </a:p>
          <a:p>
            <a:pPr marL="514350" indent="-514350">
              <a:buAutoNum type="alphaUcPeriod"/>
            </a:pPr>
            <a:r>
              <a:rPr lang="en-US" b="0" i="0" dirty="0">
                <a:solidFill>
                  <a:schemeClr val="tx1">
                    <a:lumMod val="95000"/>
                  </a:schemeClr>
                </a:solidFill>
                <a:latin typeface="Arial" panose="020B0604020202020204" pitchFamily="34" charset="0"/>
                <a:ea typeface="Calibri" panose="020F0502020204030204" pitchFamily="34" charset="0"/>
              </a:rPr>
              <a:t>An accurate knowledge</a:t>
            </a:r>
          </a:p>
          <a:p>
            <a:pPr marL="514350" indent="-514350">
              <a:buAutoNum type="alphaUcPeriod"/>
            </a:pPr>
            <a:r>
              <a:rPr lang="en-US" b="0" i="0" dirty="0">
                <a:solidFill>
                  <a:schemeClr val="tx1">
                    <a:lumMod val="95000"/>
                  </a:schemeClr>
                </a:solidFill>
                <a:latin typeface="Arial" panose="020B0604020202020204" pitchFamily="34" charset="0"/>
                <a:ea typeface="Calibri" panose="020F0502020204030204" pitchFamily="34" charset="0"/>
              </a:rPr>
              <a:t>An absolute certainty</a:t>
            </a:r>
          </a:p>
          <a:p>
            <a:r>
              <a:rPr lang="en-US" sz="2800" b="0" i="0" dirty="0">
                <a:solidFill>
                  <a:schemeClr val="tx1">
                    <a:lumMod val="95000"/>
                  </a:schemeClr>
                </a:solidFill>
                <a:latin typeface="Arial" panose="020B0604020202020204" pitchFamily="34" charset="0"/>
                <a:ea typeface="Calibri" panose="020F0502020204030204" pitchFamily="34" charset="0"/>
                <a:cs typeface="Calibri" panose="020F0502020204030204" pitchFamily="34" charset="0"/>
              </a:rPr>
              <a:t>	…</a:t>
            </a:r>
            <a:r>
              <a:rPr lang="en-US" sz="2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because He intercedes for the saints according to the will of God. </a:t>
            </a:r>
          </a:p>
        </p:txBody>
      </p:sp>
    </p:spTree>
    <p:extLst>
      <p:ext uri="{BB962C8B-B14F-4D97-AF65-F5344CB8AC3E}">
        <p14:creationId xmlns:p14="http://schemas.microsoft.com/office/powerpoint/2010/main" val="191301258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2250"/>
                                        <p:tgtEl>
                                          <p:spTgt spid="4">
                                            <p:txEl>
                                              <p:pRg st="2" end="2"/>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4">
                                            <p:txEl>
                                              <p:pRg st="3" end="3"/>
                                            </p:txEl>
                                          </p:spTgt>
                                        </p:tgtEl>
                                        <p:attrNameLst>
                                          <p:attrName>style.visibility</p:attrName>
                                        </p:attrNameLst>
                                      </p:cBhvr>
                                      <p:to>
                                        <p:strVal val="visible"/>
                                      </p:to>
                                    </p:set>
                                    <p:animEffect transition="in" filter="fade">
                                      <p:cBhvr>
                                        <p:cTn id="11" dur="225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5C4C40-ED23-4408-AEDF-941C8F702DF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93FED50-322E-BB07-8710-6CB34E4C4FE2}"/>
              </a:ext>
            </a:extLst>
          </p:cNvPr>
          <p:cNvSpPr txBox="1">
            <a:spLocks noChangeArrowheads="1"/>
          </p:cNvSpPr>
          <p:nvPr/>
        </p:nvSpPr>
        <p:spPr bwMode="auto">
          <a:xfrm>
            <a:off x="173038" y="801254"/>
            <a:ext cx="11805602"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This is the confidence which we have before Him, that, if we ask anything according to His will, He hears us.</a:t>
            </a:r>
          </a:p>
        </p:txBody>
      </p:sp>
      <p:sp>
        <p:nvSpPr>
          <p:cNvPr id="6" name="TextBox 5">
            <a:extLst>
              <a:ext uri="{FF2B5EF4-FFF2-40B4-BE49-F238E27FC236}">
                <a16:creationId xmlns:a16="http://schemas.microsoft.com/office/drawing/2014/main" id="{A737A865-6E61-86FA-54AE-2B8EEDC2EB5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John 5:14</a:t>
            </a:r>
          </a:p>
        </p:txBody>
      </p:sp>
    </p:spTree>
    <p:extLst>
      <p:ext uri="{BB962C8B-B14F-4D97-AF65-F5344CB8AC3E}">
        <p14:creationId xmlns:p14="http://schemas.microsoft.com/office/powerpoint/2010/main" val="3453522180"/>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AB1F7-B9C3-E9C6-F0D8-8CF49E3A6ED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7D9A923-692D-44F9-54AA-748430A2F24D}"/>
              </a:ext>
            </a:extLst>
          </p:cNvPr>
          <p:cNvSpPr txBox="1">
            <a:spLocks noChangeArrowheads="1"/>
          </p:cNvSpPr>
          <p:nvPr/>
        </p:nvSpPr>
        <p:spPr bwMode="auto">
          <a:xfrm>
            <a:off x="173038" y="801254"/>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13 Whatever you ask in My name, that will I do, so that the Father may be glorified in the Son. 14 If you ask Me anything in My name, I will do it.</a:t>
            </a:r>
          </a:p>
        </p:txBody>
      </p:sp>
      <p:sp>
        <p:nvSpPr>
          <p:cNvPr id="6" name="TextBox 5">
            <a:extLst>
              <a:ext uri="{FF2B5EF4-FFF2-40B4-BE49-F238E27FC236}">
                <a16:creationId xmlns:a16="http://schemas.microsoft.com/office/drawing/2014/main" id="{A90B6B01-DC6B-3220-9231-2EC8D7FCA96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14:13-14</a:t>
            </a:r>
          </a:p>
        </p:txBody>
      </p:sp>
    </p:spTree>
    <p:extLst>
      <p:ext uri="{BB962C8B-B14F-4D97-AF65-F5344CB8AC3E}">
        <p14:creationId xmlns:p14="http://schemas.microsoft.com/office/powerpoint/2010/main" val="521653311"/>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FB8AA-215D-F73B-857F-1531626FEDC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3495294-9BA7-8698-AB39-7725E2B7AA73}"/>
              </a:ext>
            </a:extLst>
          </p:cNvPr>
          <p:cNvSpPr txBox="1">
            <a:spLocks noChangeArrowheads="1"/>
          </p:cNvSpPr>
          <p:nvPr/>
        </p:nvSpPr>
        <p:spPr bwMode="auto">
          <a:xfrm>
            <a:off x="173038" y="801254"/>
            <a:ext cx="11805602" cy="510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26 In the same way the Spirit also helps our weakness; for we do not know how to pray as we should, but the Spirit Himself intercedes for us with groanings too deep for words; 27 and He who searches the hearts knows what the mind of the Spirit is, because He intercedes for the saints according to the will of God. </a:t>
            </a: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46055DAB-4CC9-05B9-6776-8CC3599F3EA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8:26-27</a:t>
            </a:r>
          </a:p>
        </p:txBody>
      </p:sp>
    </p:spTree>
    <p:extLst>
      <p:ext uri="{BB962C8B-B14F-4D97-AF65-F5344CB8AC3E}">
        <p14:creationId xmlns:p14="http://schemas.microsoft.com/office/powerpoint/2010/main" val="1444002694"/>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09CDC-B274-E261-E871-75C87A118BA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20C81EB-CB7C-5B42-8F18-5E04E249EC99}"/>
              </a:ext>
            </a:extLst>
          </p:cNvPr>
          <p:cNvSpPr txBox="1">
            <a:spLocks noChangeArrowheads="1"/>
          </p:cNvSpPr>
          <p:nvPr/>
        </p:nvSpPr>
        <p:spPr bwMode="auto">
          <a:xfrm>
            <a:off x="173038" y="823556"/>
            <a:ext cx="11805602"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900" b="0" dirty="0">
                <a:solidFill>
                  <a:schemeClr val="tx1"/>
                </a:solidFill>
                <a:latin typeface="Calibri" panose="020F0502020204030204" pitchFamily="34" charset="0"/>
                <a:ea typeface="Calibri" panose="020F0502020204030204" pitchFamily="34" charset="0"/>
                <a:cs typeface="Calibri" panose="020F0502020204030204" pitchFamily="34" charset="0"/>
              </a:rPr>
              <a:t>Whatever your circumstances, start with the realization of who and what God is; and that you are in relationship with God. Whenever you find that you do not know what to pray for as you ought, you can always worship God; you can always adore Him…although you may be in perplexity about your situation, you should not be in any difficulty with regard to God. If you cannot talk to Him about your particular problem, and do not know what to say to Him about it, talk to Him about something that you do know.</a:t>
            </a:r>
          </a:p>
        </p:txBody>
      </p:sp>
      <p:sp>
        <p:nvSpPr>
          <p:cNvPr id="6" name="TextBox 5">
            <a:extLst>
              <a:ext uri="{FF2B5EF4-FFF2-40B4-BE49-F238E27FC236}">
                <a16:creationId xmlns:a16="http://schemas.microsoft.com/office/drawing/2014/main" id="{E6B75A5A-1153-540F-4A3D-CB0B714D306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722476942"/>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72E54-671D-08A0-6251-805CA9F61E83}"/>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5469CB4-8AD5-B802-812D-C87B063C20C4}"/>
              </a:ext>
            </a:extLst>
          </p:cNvPr>
          <p:cNvSpPr txBox="1">
            <a:spLocks noChangeArrowheads="1"/>
          </p:cNvSpPr>
          <p:nvPr/>
        </p:nvSpPr>
        <p:spPr bwMode="auto">
          <a:xfrm>
            <a:off x="173038" y="823556"/>
            <a:ext cx="11805602" cy="3093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900" b="0" dirty="0">
                <a:solidFill>
                  <a:schemeClr val="tx1"/>
                </a:solidFill>
                <a:latin typeface="Calibri" panose="020F0502020204030204" pitchFamily="34" charset="0"/>
                <a:ea typeface="Calibri" panose="020F0502020204030204" pitchFamily="34" charset="0"/>
                <a:cs typeface="Calibri" panose="020F0502020204030204" pitchFamily="34" charset="0"/>
              </a:rPr>
              <a:t>A second principle is that spiritual requests are always right, because they are always in accordance with God’s will…I mean, for instance, that prayer for the success of God’s work and God’s Kingdom is always right, so you can always pray for that.</a:t>
            </a:r>
          </a:p>
        </p:txBody>
      </p:sp>
      <p:sp>
        <p:nvSpPr>
          <p:cNvPr id="6" name="TextBox 5">
            <a:extLst>
              <a:ext uri="{FF2B5EF4-FFF2-40B4-BE49-F238E27FC236}">
                <a16:creationId xmlns:a16="http://schemas.microsoft.com/office/drawing/2014/main" id="{97BA234D-8074-7DAA-C8A0-7C93EBB0974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546926411"/>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F65C7F-D869-3FE2-BE7F-26343FFC7E2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AC19AC05-058E-5F9A-F429-247101F1FFD6}"/>
              </a:ext>
            </a:extLst>
          </p:cNvPr>
          <p:cNvSpPr txBox="1">
            <a:spLocks noChangeArrowheads="1"/>
          </p:cNvSpPr>
          <p:nvPr/>
        </p:nvSpPr>
        <p:spPr bwMode="auto">
          <a:xfrm>
            <a:off x="173038" y="823556"/>
            <a:ext cx="11805602"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900" b="0" dirty="0">
                <a:solidFill>
                  <a:schemeClr val="tx1"/>
                </a:solidFill>
                <a:latin typeface="Calibri" panose="020F0502020204030204" pitchFamily="34" charset="0"/>
                <a:ea typeface="Calibri" panose="020F0502020204030204" pitchFamily="34" charset="0"/>
                <a:cs typeface="Calibri" panose="020F0502020204030204" pitchFamily="34" charset="0"/>
              </a:rPr>
              <a:t>Thirdly, it is always right to plead the promises of God…whenever you have a clear promise of God, plead it. The promises of God are meant to be used.</a:t>
            </a:r>
          </a:p>
        </p:txBody>
      </p:sp>
      <p:sp>
        <p:nvSpPr>
          <p:cNvPr id="6" name="TextBox 5">
            <a:extLst>
              <a:ext uri="{FF2B5EF4-FFF2-40B4-BE49-F238E27FC236}">
                <a16:creationId xmlns:a16="http://schemas.microsoft.com/office/drawing/2014/main" id="{02D6F773-4936-283C-E66F-FA64B2E713F7}"/>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968233260"/>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48CC7-D367-6927-F3CF-34182A7CF4D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FC5934C-D794-1A51-C39E-C892611FEB5E}"/>
              </a:ext>
            </a:extLst>
          </p:cNvPr>
          <p:cNvSpPr txBox="1">
            <a:spLocks noChangeArrowheads="1"/>
          </p:cNvSpPr>
          <p:nvPr/>
        </p:nvSpPr>
        <p:spPr bwMode="auto">
          <a:xfrm>
            <a:off x="173038" y="823556"/>
            <a:ext cx="11805602"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900" b="0" dirty="0">
                <a:solidFill>
                  <a:schemeClr val="tx1"/>
                </a:solidFill>
                <a:latin typeface="Calibri" panose="020F0502020204030204" pitchFamily="34" charset="0"/>
                <a:ea typeface="Calibri" panose="020F0502020204030204" pitchFamily="34" charset="0"/>
                <a:cs typeface="Calibri" panose="020F0502020204030204" pitchFamily="34" charset="0"/>
              </a:rPr>
              <a:t>We should exercise great care and caution concerning purely personal requests…Otherwise we may well find ourselves praying for something against the will of God…If we are too urgent and insistent concerning particular requests with regard to personal matters we may bring upon ourselves most undesirable results.</a:t>
            </a:r>
          </a:p>
        </p:txBody>
      </p:sp>
      <p:sp>
        <p:nvSpPr>
          <p:cNvPr id="6" name="TextBox 5">
            <a:extLst>
              <a:ext uri="{FF2B5EF4-FFF2-40B4-BE49-F238E27FC236}">
                <a16:creationId xmlns:a16="http://schemas.microsoft.com/office/drawing/2014/main" id="{63C31D20-65E4-7A05-F3E1-AE699708ACE8}"/>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3387618063"/>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43CBF9-D4A0-F5E5-2A22-643014A68C8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187BD73-886B-4556-F9F9-39332FDF523E}"/>
              </a:ext>
            </a:extLst>
          </p:cNvPr>
          <p:cNvSpPr txBox="1">
            <a:spLocks noChangeArrowheads="1"/>
          </p:cNvSpPr>
          <p:nvPr/>
        </p:nvSpPr>
        <p:spPr bwMode="auto">
          <a:xfrm>
            <a:off x="173038" y="823556"/>
            <a:ext cx="11805602" cy="5493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900" b="0" dirty="0">
                <a:solidFill>
                  <a:schemeClr val="tx1"/>
                </a:solidFill>
                <a:latin typeface="Calibri" panose="020F0502020204030204" pitchFamily="34" charset="0"/>
                <a:ea typeface="Calibri" panose="020F0502020204030204" pitchFamily="34" charset="0"/>
                <a:cs typeface="Calibri" panose="020F0502020204030204" pitchFamily="34" charset="0"/>
              </a:rPr>
              <a:t>Where God’s will is not certainly known, exercise great care and caution…submit yourself entirely to God and His will. Tell Him that your one desire is not so much to do this, or to do that, but to do His will; that to know His will in the matter is your supreme desire…having done that, let your requests be made known to Him. We should never demand anything of God, never claim anything of God…When you realize who God is, you do not claim, you ‘make your requests known.’</a:t>
            </a:r>
          </a:p>
        </p:txBody>
      </p:sp>
      <p:sp>
        <p:nvSpPr>
          <p:cNvPr id="6" name="TextBox 5">
            <a:extLst>
              <a:ext uri="{FF2B5EF4-FFF2-40B4-BE49-F238E27FC236}">
                <a16:creationId xmlns:a16="http://schemas.microsoft.com/office/drawing/2014/main" id="{3B5F16BC-3E30-AAC0-8A96-EA1E25D58C7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2466262330"/>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51C33C-F4AA-D3B2-B87C-DB0AD12C8BD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A143280-B0B0-587B-1FF7-8759D3D9B4EB}"/>
              </a:ext>
            </a:extLst>
          </p:cNvPr>
          <p:cNvSpPr txBox="1">
            <a:spLocks noChangeArrowheads="1"/>
          </p:cNvSpPr>
          <p:nvPr/>
        </p:nvSpPr>
        <p:spPr bwMode="auto">
          <a:xfrm>
            <a:off x="173038" y="823556"/>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…it is in no sense wrong, but essentially right, to tell God when we are in a perplexing position that we do not know ‘the what’ to pray for ‘as we ought.’ </a:t>
            </a:r>
          </a:p>
        </p:txBody>
      </p:sp>
      <p:sp>
        <p:nvSpPr>
          <p:cNvPr id="6" name="TextBox 5">
            <a:extLst>
              <a:ext uri="{FF2B5EF4-FFF2-40B4-BE49-F238E27FC236}">
                <a16:creationId xmlns:a16="http://schemas.microsoft.com/office/drawing/2014/main" id="{0BD4264C-C593-CC2F-6161-4EB1D1768BA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236045213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B25C3-061C-1423-FB0D-881910E4AB3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90FF165-4FF5-C3AF-C64D-80FE4F6997D5}"/>
              </a:ext>
            </a:extLst>
          </p:cNvPr>
          <p:cNvSpPr txBox="1">
            <a:spLocks noChangeArrowheads="1"/>
          </p:cNvSpPr>
          <p:nvPr/>
        </p:nvSpPr>
        <p:spPr bwMode="auto">
          <a:xfrm>
            <a:off x="173038" y="979672"/>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sz="4000" i="0" dirty="0">
                <a:solidFill>
                  <a:schemeClr val="tx1"/>
                </a:solidFill>
                <a:latin typeface="Arial" panose="020B0604020202020204" pitchFamily="34" charset="0"/>
              </a:rPr>
              <a:t>Our human infirmity (8:26a)</a:t>
            </a:r>
          </a:p>
          <a:p>
            <a:pPr marL="571500" lvl="0" indent="-571500">
              <a:buFont typeface="+mj-lt"/>
              <a:buAutoNum type="romanUcPeriod"/>
            </a:pPr>
            <a:r>
              <a:rPr lang="en-US" sz="4000" i="0" dirty="0">
                <a:solidFill>
                  <a:schemeClr val="tx1"/>
                </a:solidFill>
                <a:latin typeface="Arial" panose="020B0604020202020204" pitchFamily="34" charset="0"/>
              </a:rPr>
              <a:t>The Spirit’s intercession (8:26b)</a:t>
            </a:r>
          </a:p>
          <a:p>
            <a:pPr marL="571500" lvl="0" indent="-571500">
              <a:buFont typeface="+mj-lt"/>
              <a:buAutoNum type="romanUcPeriod"/>
            </a:pPr>
            <a:r>
              <a:rPr lang="en-US" sz="4000" i="0" dirty="0">
                <a:solidFill>
                  <a:schemeClr val="tx1"/>
                </a:solidFill>
                <a:latin typeface="Arial" panose="020B0604020202020204" pitchFamily="34" charset="0"/>
              </a:rPr>
              <a:t>The Father’s investigation (8:27)</a:t>
            </a:r>
          </a:p>
        </p:txBody>
      </p:sp>
      <p:sp>
        <p:nvSpPr>
          <p:cNvPr id="6" name="TextBox 5">
            <a:extLst>
              <a:ext uri="{FF2B5EF4-FFF2-40B4-BE49-F238E27FC236}">
                <a16:creationId xmlns:a16="http://schemas.microsoft.com/office/drawing/2014/main" id="{2492ECF9-8F86-6F52-E9CA-C9F5E25BBB0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8:26-27</a:t>
            </a:r>
          </a:p>
        </p:txBody>
      </p:sp>
    </p:spTree>
    <p:extLst>
      <p:ext uri="{BB962C8B-B14F-4D97-AF65-F5344CB8AC3E}">
        <p14:creationId xmlns:p14="http://schemas.microsoft.com/office/powerpoint/2010/main" val="1690934050"/>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EE2187-86BA-3347-5E56-426F761EAE3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09AACFD-46F2-F68E-DEA5-286531AA5ABA}"/>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Weakness</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:26-27 (Part 3)</a:t>
            </a:r>
          </a:p>
        </p:txBody>
      </p:sp>
      <p:sp>
        <p:nvSpPr>
          <p:cNvPr id="4" name="TextBox 3">
            <a:extLst>
              <a:ext uri="{FF2B5EF4-FFF2-40B4-BE49-F238E27FC236}">
                <a16:creationId xmlns:a16="http://schemas.microsoft.com/office/drawing/2014/main" id="{96D95CE9-DE1A-C6F8-5D6A-D0634199C103}"/>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June 29, 2025</a:t>
            </a:r>
          </a:p>
        </p:txBody>
      </p:sp>
      <p:pic>
        <p:nvPicPr>
          <p:cNvPr id="5" name="Picture 4" descr="A close up of a book cover&#10;&#10;Description automatically generated">
            <a:extLst>
              <a:ext uri="{FF2B5EF4-FFF2-40B4-BE49-F238E27FC236}">
                <a16:creationId xmlns:a16="http://schemas.microsoft.com/office/drawing/2014/main" id="{A7DCD4BC-82B1-AA13-23F3-084B8482F9D8}"/>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950868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B78F07-75C8-139D-E16C-543D159A2CF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A104D7E-38BA-E4C9-1698-24AC7AFE5377}"/>
              </a:ext>
            </a:extLst>
          </p:cNvPr>
          <p:cNvSpPr txBox="1">
            <a:spLocks noChangeArrowheads="1"/>
          </p:cNvSpPr>
          <p:nvPr/>
        </p:nvSpPr>
        <p:spPr bwMode="auto">
          <a:xfrm>
            <a:off x="158496" y="898767"/>
            <a:ext cx="11805602"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b="0" i="0" dirty="0">
                <a:solidFill>
                  <a:schemeClr val="tx1"/>
                </a:solidFill>
                <a:latin typeface="Arial" panose="020B0604020202020204" pitchFamily="34" charset="0"/>
              </a:rPr>
              <a:t>Our human infirmity </a:t>
            </a:r>
            <a:r>
              <a:rPr lang="en-US" sz="3600" b="0" i="0" baseline="30000" dirty="0">
                <a:solidFill>
                  <a:schemeClr val="tx1"/>
                </a:solidFill>
                <a:latin typeface="Arial" panose="020B0604020202020204" pitchFamily="34" charset="0"/>
              </a:rPr>
              <a:t>(8:26a)</a:t>
            </a:r>
          </a:p>
          <a:p>
            <a:pPr marL="857250" lvl="0" indent="-857250">
              <a:buFont typeface="+mj-lt"/>
              <a:buAutoNum type="romanUcPeriod"/>
            </a:pPr>
            <a:r>
              <a:rPr lang="en-US" sz="3600" b="0" i="0" dirty="0">
                <a:solidFill>
                  <a:schemeClr val="tx1"/>
                </a:solidFill>
                <a:latin typeface="Arial" panose="020B0604020202020204" pitchFamily="34" charset="0"/>
              </a:rPr>
              <a:t>The Spirit’s intercession </a:t>
            </a:r>
            <a:r>
              <a:rPr lang="en-US" sz="3600" b="0" i="0" baseline="30000" dirty="0">
                <a:solidFill>
                  <a:schemeClr val="tx1"/>
                </a:solidFill>
                <a:latin typeface="Arial" panose="020B0604020202020204" pitchFamily="34" charset="0"/>
              </a:rPr>
              <a:t>(8:26-27)</a:t>
            </a:r>
          </a:p>
          <a:p>
            <a:pPr marL="857250" lvl="0" indent="-857250">
              <a:buFont typeface="+mj-lt"/>
              <a:buAutoNum type="romanUcPeriod"/>
            </a:pPr>
            <a:r>
              <a:rPr lang="en-US" sz="3600" i="0" dirty="0">
                <a:solidFill>
                  <a:schemeClr val="tx1"/>
                </a:solidFill>
                <a:latin typeface="Arial" panose="020B0604020202020204" pitchFamily="34" charset="0"/>
              </a:rPr>
              <a:t>The Father’s investigation </a:t>
            </a:r>
            <a:r>
              <a:rPr lang="en-US" sz="3600" i="0" baseline="30000" dirty="0">
                <a:solidFill>
                  <a:schemeClr val="tx1"/>
                </a:solidFill>
                <a:latin typeface="Arial" panose="020B0604020202020204" pitchFamily="34" charset="0"/>
              </a:rPr>
              <a:t>(8:27)</a:t>
            </a:r>
          </a:p>
        </p:txBody>
      </p:sp>
      <p:sp>
        <p:nvSpPr>
          <p:cNvPr id="6" name="TextBox 5">
            <a:extLst>
              <a:ext uri="{FF2B5EF4-FFF2-40B4-BE49-F238E27FC236}">
                <a16:creationId xmlns:a16="http://schemas.microsoft.com/office/drawing/2014/main" id="{0AC72C2D-FC79-4D8F-FDDF-6701081DA680}"/>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Weakness </a:t>
            </a:r>
            <a:r>
              <a:rPr lang="en-US" sz="2800" dirty="0">
                <a:latin typeface="Arial" panose="020B0604020202020204" pitchFamily="34" charset="0"/>
                <a:cs typeface="Arial" panose="020B0604020202020204" pitchFamily="34" charset="0"/>
              </a:rPr>
              <a:t>(Romans 8:26-27)</a:t>
            </a:r>
          </a:p>
        </p:txBody>
      </p:sp>
      <p:sp>
        <p:nvSpPr>
          <p:cNvPr id="4" name="Text Box 3">
            <a:extLst>
              <a:ext uri="{FF2B5EF4-FFF2-40B4-BE49-F238E27FC236}">
                <a16:creationId xmlns:a16="http://schemas.microsoft.com/office/drawing/2014/main" id="{E9817BA9-EF25-6163-7A5F-E5E891FD7E35}"/>
              </a:ext>
            </a:extLst>
          </p:cNvPr>
          <p:cNvSpPr txBox="1">
            <a:spLocks noChangeArrowheads="1"/>
          </p:cNvSpPr>
          <p:nvPr/>
        </p:nvSpPr>
        <p:spPr bwMode="auto">
          <a:xfrm>
            <a:off x="1103970" y="2674653"/>
            <a:ext cx="10874669"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2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and He who searches the hearts knows what the mind of the Spirit is, because He intercedes for the saints according to the will of God.</a:t>
            </a:r>
          </a:p>
        </p:txBody>
      </p:sp>
    </p:spTree>
    <p:extLst>
      <p:ext uri="{BB962C8B-B14F-4D97-AF65-F5344CB8AC3E}">
        <p14:creationId xmlns:p14="http://schemas.microsoft.com/office/powerpoint/2010/main" val="378411911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250"/>
                                        <p:tgtEl>
                                          <p:spTgt spid="3">
                                            <p:txEl>
                                              <p:pRg st="2" end="2"/>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950D3-A5C9-0586-5C46-2CCAD95ED0E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0C5845A-1FEA-B6B7-A015-8F574B2B660C}"/>
              </a:ext>
            </a:extLst>
          </p:cNvPr>
          <p:cNvSpPr txBox="1">
            <a:spLocks noChangeArrowheads="1"/>
          </p:cNvSpPr>
          <p:nvPr/>
        </p:nvSpPr>
        <p:spPr bwMode="auto">
          <a:xfrm>
            <a:off x="173038" y="756650"/>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Pray, then, in this way: ‘Our Father who is in heaven, Hallowed be Your name.’ </a:t>
            </a:r>
          </a:p>
        </p:txBody>
      </p:sp>
      <p:sp>
        <p:nvSpPr>
          <p:cNvPr id="6" name="TextBox 5">
            <a:extLst>
              <a:ext uri="{FF2B5EF4-FFF2-40B4-BE49-F238E27FC236}">
                <a16:creationId xmlns:a16="http://schemas.microsoft.com/office/drawing/2014/main" id="{B1AA492F-7A6D-B7D4-EEBF-E1FA7EABA7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Matthew 6:9</a:t>
            </a:r>
          </a:p>
        </p:txBody>
      </p:sp>
    </p:spTree>
    <p:extLst>
      <p:ext uri="{BB962C8B-B14F-4D97-AF65-F5344CB8AC3E}">
        <p14:creationId xmlns:p14="http://schemas.microsoft.com/office/powerpoint/2010/main" val="216352018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865147-1888-8F84-2B78-8EB246957F0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3C3A2C3-FB6D-1F3A-CE78-64AB35FC9D42}"/>
              </a:ext>
            </a:extLst>
          </p:cNvPr>
          <p:cNvSpPr txBox="1">
            <a:spLocks noChangeArrowheads="1"/>
          </p:cNvSpPr>
          <p:nvPr/>
        </p:nvSpPr>
        <p:spPr bwMode="auto">
          <a:xfrm>
            <a:off x="173038" y="756650"/>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Therefore He [Jesus] is able also to save forever those who draw near to God [the Father] through Him, since He [Jesus] always lives to make intercession for them. </a:t>
            </a:r>
          </a:p>
        </p:txBody>
      </p:sp>
      <p:sp>
        <p:nvSpPr>
          <p:cNvPr id="6" name="TextBox 5">
            <a:extLst>
              <a:ext uri="{FF2B5EF4-FFF2-40B4-BE49-F238E27FC236}">
                <a16:creationId xmlns:a16="http://schemas.microsoft.com/office/drawing/2014/main" id="{917F98CE-6C9D-4975-3A9A-1D90D1C296F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Hebrews 7:25</a:t>
            </a:r>
          </a:p>
        </p:txBody>
      </p:sp>
    </p:spTree>
    <p:extLst>
      <p:ext uri="{BB962C8B-B14F-4D97-AF65-F5344CB8AC3E}">
        <p14:creationId xmlns:p14="http://schemas.microsoft.com/office/powerpoint/2010/main" val="3233788010"/>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73E15-3AF6-557E-C8DB-D93FEAD0982A}"/>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2D60C93-C5F9-9B7E-FA93-66559E0F398F}"/>
              </a:ext>
            </a:extLst>
          </p:cNvPr>
          <p:cNvSpPr txBox="1">
            <a:spLocks noChangeArrowheads="1"/>
          </p:cNvSpPr>
          <p:nvPr/>
        </p:nvSpPr>
        <p:spPr bwMode="auto">
          <a:xfrm>
            <a:off x="173038" y="801254"/>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My little children, I am writing these things to you so that you may not sin. And if anyone sins, we have an Advocate [and intercessor] </a:t>
            </a:r>
            <a:r>
              <a:rPr lang="en-US" sz="4800" b="0" u="sng"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with the Father</a:t>
            </a:r>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 Jesus Christ the righteous; </a:t>
            </a:r>
          </a:p>
        </p:txBody>
      </p:sp>
      <p:sp>
        <p:nvSpPr>
          <p:cNvPr id="6" name="TextBox 5">
            <a:extLst>
              <a:ext uri="{FF2B5EF4-FFF2-40B4-BE49-F238E27FC236}">
                <a16:creationId xmlns:a16="http://schemas.microsoft.com/office/drawing/2014/main" id="{DDD94F1C-3229-9D83-13A9-FE3728D5584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John 2:1</a:t>
            </a:r>
          </a:p>
        </p:txBody>
      </p:sp>
    </p:spTree>
    <p:extLst>
      <p:ext uri="{BB962C8B-B14F-4D97-AF65-F5344CB8AC3E}">
        <p14:creationId xmlns:p14="http://schemas.microsoft.com/office/powerpoint/2010/main" val="3829260941"/>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46EC32-E9A6-B3AA-8FB4-38BA7C40318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1C466CD-ABD7-5E0A-80FD-2112A4A6D646}"/>
              </a:ext>
            </a:extLst>
          </p:cNvPr>
          <p:cNvSpPr txBox="1">
            <a:spLocks noChangeArrowheads="1"/>
          </p:cNvSpPr>
          <p:nvPr/>
        </p:nvSpPr>
        <p:spPr bwMode="auto">
          <a:xfrm>
            <a:off x="173038" y="801254"/>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Through Him [Jesus] then, let us continually offer up a sacrifice of praise to God [the Father], that is, the fruit of lips that give thanks to His name. </a:t>
            </a:r>
          </a:p>
        </p:txBody>
      </p:sp>
      <p:sp>
        <p:nvSpPr>
          <p:cNvPr id="6" name="TextBox 5">
            <a:extLst>
              <a:ext uri="{FF2B5EF4-FFF2-40B4-BE49-F238E27FC236}">
                <a16:creationId xmlns:a16="http://schemas.microsoft.com/office/drawing/2014/main" id="{95644DE4-9316-3641-06CD-BB04F6D5120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Hebrews 13:15</a:t>
            </a:r>
          </a:p>
        </p:txBody>
      </p:sp>
    </p:spTree>
    <p:extLst>
      <p:ext uri="{BB962C8B-B14F-4D97-AF65-F5344CB8AC3E}">
        <p14:creationId xmlns:p14="http://schemas.microsoft.com/office/powerpoint/2010/main" val="2511433202"/>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F8176-9C65-CA23-2E16-E5107129A05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DAF2F50-D06C-C4DC-AD76-1DD3AD5B073A}"/>
              </a:ext>
            </a:extLst>
          </p:cNvPr>
          <p:cNvSpPr txBox="1">
            <a:spLocks noChangeArrowheads="1"/>
          </p:cNvSpPr>
          <p:nvPr/>
        </p:nvSpPr>
        <p:spPr bwMode="auto">
          <a:xfrm>
            <a:off x="173038" y="801254"/>
            <a:ext cx="1180560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Therefore, I [God the Father] will allot Him [Jesus] a portion with the great, And He will divide the booty with the strong; Because He poured out Himself to death, And was numbered with the transgressors; Yet He Himself [Jesus] bore the sin of many, And interceded for the transgressors.</a:t>
            </a:r>
          </a:p>
        </p:txBody>
      </p:sp>
      <p:sp>
        <p:nvSpPr>
          <p:cNvPr id="6" name="TextBox 5">
            <a:extLst>
              <a:ext uri="{FF2B5EF4-FFF2-40B4-BE49-F238E27FC236}">
                <a16:creationId xmlns:a16="http://schemas.microsoft.com/office/drawing/2014/main" id="{84949CF7-6631-9F61-6297-581EF43C36FE}"/>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Isaiah 53:12</a:t>
            </a:r>
          </a:p>
        </p:txBody>
      </p:sp>
    </p:spTree>
    <p:extLst>
      <p:ext uri="{BB962C8B-B14F-4D97-AF65-F5344CB8AC3E}">
        <p14:creationId xmlns:p14="http://schemas.microsoft.com/office/powerpoint/2010/main" val="3470302492"/>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5439</TotalTime>
  <Words>1401</Words>
  <Application>Microsoft Office PowerPoint</Application>
  <PresentationFormat>Widescreen</PresentationFormat>
  <Paragraphs>84</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Abadi</vt:lpstr>
      <vt:lpstr>Aptos</vt:lpstr>
      <vt:lpstr>Arial</vt:lpstr>
      <vt:lpstr>Avenir Next LT Pro Light</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62</cp:revision>
  <dcterms:created xsi:type="dcterms:W3CDTF">2022-12-30T16:15:56Z</dcterms:created>
  <dcterms:modified xsi:type="dcterms:W3CDTF">2025-06-27T14:59:47Z</dcterms:modified>
</cp:coreProperties>
</file>